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500" r:id="rId17"/>
    <p:sldId id="370" r:id="rId18"/>
    <p:sldId id="548" r:id="rId19"/>
    <p:sldId id="495" r:id="rId20"/>
    <p:sldId id="512" r:id="rId21"/>
    <p:sldId id="374" r:id="rId22"/>
    <p:sldId id="532" r:id="rId23"/>
    <p:sldId id="375" r:id="rId24"/>
    <p:sldId id="516" r:id="rId25"/>
    <p:sldId id="399" r:id="rId26"/>
    <p:sldId id="506" r:id="rId27"/>
    <p:sldId id="538" r:id="rId28"/>
    <p:sldId id="463" r:id="rId29"/>
    <p:sldId id="541" r:id="rId30"/>
    <p:sldId id="543" r:id="rId31"/>
    <p:sldId id="540" r:id="rId32"/>
    <p:sldId id="547" r:id="rId33"/>
    <p:sldId id="546" r:id="rId34"/>
    <p:sldId id="530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16450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9530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64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10/8/2023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8,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46" y="595264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Commandments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7C28C-8CF7-4ECE-E0A3-BB446208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451" y="1883003"/>
            <a:ext cx="3957173" cy="3957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2665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18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000" dirty="0"/>
              <a:t>Wednesday, October 4, 2023</a:t>
            </a:r>
          </a:p>
          <a:p>
            <a:r>
              <a:rPr lang="en-US" sz="40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31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October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The Train Stop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121 N. Miami Street, Bradford, OH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1" y="2442154"/>
            <a:ext cx="914399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Resume Oct 11,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Requirements For 2023 Confirmands</a:t>
            </a:r>
          </a:p>
          <a:p>
            <a:pPr marL="800100" lvl="3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Summer Service Project 3-5 hours</a:t>
            </a:r>
          </a:p>
          <a:p>
            <a:pPr marL="800100" lvl="3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Final Exam – Schedule with Pastor Mel </a:t>
            </a:r>
            <a:r>
              <a:rPr lang="en-US" sz="3200" b="1" i="1" u="sng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BEFORE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October 1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Confirmation Sunday – October 29, 2023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768" y="3456102"/>
            <a:ext cx="7786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to a young child.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eye exam.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someone “How can I pray for you?”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October 5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 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946" y="1177257"/>
            <a:ext cx="7193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Youth and Family Ministry Team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Sundays - After Worship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“At the Rail”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October 16 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Away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St John, Greenville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2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2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12954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Trinity Fall Festival – October 22</a:t>
            </a:r>
            <a:r>
              <a:rPr lang="en-US" sz="3600" b="1" baseline="30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nd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3 – 5 pm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Walking Tacos!  (Sign-Ups for other food)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Trunk or Treat – Prizes!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Costume Parade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Door Prizes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latin typeface="Arial Rounded MT Bold" panose="020F0704030504030204" pitchFamily="34" charset="0"/>
              </a:rPr>
              <a:t>Bring a Friend!!!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4558" l="292" r="98834">
                        <a14:foregroundMark x1="6122" y1="34694" x2="6122" y2="34694"/>
                        <a14:foregroundMark x1="13994" y1="69388" x2="13994" y2="69388"/>
                        <a14:foregroundMark x1="40816" y1="72109" x2="40816" y2="72109"/>
                        <a14:foregroundMark x1="35277" y1="51020" x2="35277" y2="51020"/>
                        <a14:foregroundMark x1="24490" y1="53061" x2="24490" y2="53061"/>
                        <a14:foregroundMark x1="91837" y1="49660" x2="91837" y2="49660"/>
                        <a14:foregroundMark x1="97959" y1="54422" x2="97959" y2="54422"/>
                        <a14:foregroundMark x1="99125" y1="58503" x2="99125" y2="58503"/>
                        <a14:foregroundMark x1="75510" y1="89116" x2="75510" y2="89116"/>
                        <a14:foregroundMark x1="69971" y1="91837" x2="69971" y2="91837"/>
                        <a14:foregroundMark x1="41983" y1="48299" x2="41983" y2="48299"/>
                        <a14:foregroundMark x1="32070" y1="59864" x2="43149" y2="49660"/>
                        <a14:foregroundMark x1="43149" y1="49660" x2="36443" y2="55102"/>
                        <a14:foregroundMark x1="583" y1="52381" x2="13994" y2="50340"/>
                        <a14:foregroundMark x1="13994" y1="50340" x2="25656" y2="51020"/>
                        <a14:foregroundMark x1="25656" y1="51020" x2="14286" y2="50340"/>
                        <a14:foregroundMark x1="14286" y1="50340" x2="16618" y2="50340"/>
                        <a14:foregroundMark x1="60350" y1="5442" x2="60350" y2="5442"/>
                        <a14:foregroundMark x1="87464" y1="39456" x2="87464" y2="39456"/>
                        <a14:foregroundMark x1="81924" y1="38776" x2="81924" y2="38776"/>
                        <a14:foregroundMark x1="67638" y1="94558" x2="67638" y2="94558"/>
                        <a14:foregroundMark x1="97085" y1="72789" x2="97085" y2="72789"/>
                        <a14:foregroundMark x1="23907" y1="74830" x2="23907" y2="75510"/>
                        <a14:foregroundMark x1="31778" y1="81633" x2="31778" y2="81633"/>
                        <a14:foregroundMark x1="32070" y1="70068" x2="32070" y2="70068"/>
                        <a14:foregroundMark x1="36735" y1="74830" x2="36735" y2="74830"/>
                        <a14:foregroundMark x1="23032" y1="32653" x2="23032" y2="32653"/>
                        <a14:foregroundMark x1="17784" y1="31973" x2="17784" y2="31973"/>
                        <a14:foregroundMark x1="32653" y1="29932" x2="32653" y2="29932"/>
                        <a14:foregroundMark x1="36152" y1="26531" x2="36152" y2="26531"/>
                        <a14:foregroundMark x1="39359" y1="38095" x2="39359" y2="38095"/>
                        <a14:foregroundMark x1="40233" y1="23810" x2="40233" y2="2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8225" y="4924522"/>
            <a:ext cx="4295775" cy="184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62" y="5129686"/>
            <a:ext cx="1359526" cy="1615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21" b="92148" l="8020" r="93484">
                        <a14:foregroundMark x1="73434" y1="8314" x2="73434" y2="8314"/>
                        <a14:foregroundMark x1="93484" y1="76674" x2="93484" y2="76674"/>
                        <a14:foregroundMark x1="93484" y1="76212" x2="93484" y2="76212"/>
                        <a14:foregroundMark x1="29825" y1="92148" x2="29825" y2="92148"/>
                        <a14:foregroundMark x1="8020" y1="77136" x2="8020" y2="77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47" y="4830376"/>
            <a:ext cx="1883007" cy="2043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05219-6506-9C3D-9525-94449D09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6889" l="2500" r="96875">
                        <a14:foregroundMark x1="44125" y1="5778" x2="37125" y2="4889"/>
                        <a14:foregroundMark x1="37125" y1="4889" x2="20250" y2="12444"/>
                        <a14:foregroundMark x1="20250" y1="12444" x2="9875" y2="35556"/>
                        <a14:foregroundMark x1="9875" y1="35556" x2="11250" y2="61333"/>
                        <a14:foregroundMark x1="11250" y1="61333" x2="17500" y2="82667"/>
                        <a14:foregroundMark x1="17500" y1="82667" x2="31500" y2="94889"/>
                        <a14:foregroundMark x1="31500" y1="94889" x2="40875" y2="88222"/>
                        <a14:foregroundMark x1="40875" y1="88222" x2="43250" y2="5333"/>
                        <a14:foregroundMark x1="3875" y1="8000" x2="8375" y2="76222"/>
                        <a14:foregroundMark x1="12000" y1="4667" x2="2500" y2="4000"/>
                        <a14:foregroundMark x1="4500" y1="75778" x2="6875" y2="93556"/>
                        <a14:foregroundMark x1="6875" y1="93556" x2="13250" y2="88444"/>
                        <a14:foregroundMark x1="3125" y1="96444" x2="7250" y2="97333"/>
                        <a14:foregroundMark x1="24000" y1="20667" x2="34125" y2="31111"/>
                        <a14:foregroundMark x1="38000" y1="51556" x2="38875" y2="54222"/>
                        <a14:foregroundMark x1="54750" y1="40222" x2="54750" y2="40222"/>
                        <a14:foregroundMark x1="58875" y1="40000" x2="58875" y2="40000"/>
                        <a14:foregroundMark x1="62875" y1="41333" x2="62875" y2="41333"/>
                        <a14:foregroundMark x1="68250" y1="43333" x2="68250" y2="43333"/>
                        <a14:foregroundMark x1="70125" y1="42889" x2="70125" y2="42889"/>
                        <a14:foregroundMark x1="75500" y1="43333" x2="75500" y2="43333"/>
                        <a14:foregroundMark x1="81875" y1="44889" x2="81875" y2="44889"/>
                        <a14:foregroundMark x1="85000" y1="40444" x2="85000" y2="40444"/>
                        <a14:foregroundMark x1="87875" y1="41333" x2="87875" y2="41333"/>
                        <a14:foregroundMark x1="91125" y1="40444" x2="91125" y2="40444"/>
                        <a14:foregroundMark x1="96875" y1="44222" x2="96875" y2="44222"/>
                        <a14:foregroundMark x1="92000" y1="61111" x2="92000" y2="61111"/>
                        <a14:foregroundMark x1="84375" y1="58667" x2="84375" y2="58667"/>
                        <a14:foregroundMark x1="75875" y1="55111" x2="75875" y2="55111"/>
                        <a14:foregroundMark x1="73000" y1="60222" x2="73000" y2="60222"/>
                        <a14:foregroundMark x1="66250" y1="58444" x2="66250" y2="58444"/>
                        <a14:foregroundMark x1="56875" y1="60000" x2="56875" y2="60000"/>
                        <a14:foregroundMark x1="73250" y1="43556" x2="73250" y2="43556"/>
                        <a14:foregroundMark x1="65375" y1="40667" x2="65375" y2="40667"/>
                        <a14:foregroundMark x1="65000" y1="40889" x2="65000" y2="40889"/>
                        <a14:backgroundMark x1="52250" y1="6222" x2="73000" y2="22444"/>
                        <a14:backgroundMark x1="73000" y1="22444" x2="85875" y2="25556"/>
                        <a14:backgroundMark x1="85875" y1="25556" x2="77500" y2="17111"/>
                        <a14:backgroundMark x1="77500" y1="17111" x2="64000" y2="30000"/>
                        <a14:backgroundMark x1="59750" y1="43111" x2="59750" y2="43111"/>
                        <a14:backgroundMark x1="72250" y1="42222" x2="72250" y2="42222"/>
                        <a14:backgroundMark x1="91125" y1="43111" x2="91125" y2="43111"/>
                        <a14:backgroundMark x1="65875" y1="43333" x2="65875" y2="43333"/>
                        <a14:backgroundMark x1="68000" y1="41556" x2="68000" y2="41556"/>
                        <a14:backgroundMark x1="64500" y1="42222" x2="64500" y2="42222"/>
                        <a14:backgroundMark x1="65125" y1="41111" x2="65125" y2="41111"/>
                        <a14:backgroundMark x1="70500" y1="43111" x2="70500" y2="43111"/>
                        <a14:backgroundMark x1="81250" y1="44000" x2="81250" y2="44000"/>
                        <a14:backgroundMark x1="85125" y1="61333" x2="85125" y2="6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985315" cy="3464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5501" y="0"/>
            <a:ext cx="4958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Rounded MT Bold" panose="020F0704030504030204" pitchFamily="34" charset="0"/>
              </a:rPr>
              <a:t>Date Changed!!!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900" y="4099481"/>
            <a:ext cx="85452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Confirmation Sunday!</a:t>
            </a: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Date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changed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from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October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29</a:t>
            </a:r>
            <a:r>
              <a:rPr lang="en-US" sz="32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endParaRPr lang="en-US" sz="32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1196975" lvl="1" indent="-571500">
              <a:buFont typeface="Arial Rounded MT Bold" panose="020F0704030504030204" pitchFamily="34" charset="0"/>
              <a:buChar char="-"/>
            </a:pPr>
            <a:r>
              <a:rPr lang="en-US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To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November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200" b="1" baseline="30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rd</a:t>
            </a:r>
            <a:r>
              <a:rPr lang="en-US" sz="3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1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976" y="4360908"/>
            <a:ext cx="82401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1" indent="-28892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Nov 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</a:p>
          <a:p>
            <a:pPr marL="339725" marR="0" lvl="1" indent="-28892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After Worship</a:t>
            </a:r>
          </a:p>
          <a:p>
            <a:pPr marL="339725" marR="0" lvl="1" indent="-28892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Annual Reports Due to Church Secretary No Later Than October 12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F1DA-24CD-C9BB-DD5B-C380083D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26" y="739982"/>
            <a:ext cx="3384222" cy="3165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1938" y="3540657"/>
            <a:ext cx="82401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9725" marR="0" lvl="1" indent="-28892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Nov 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</a:p>
          <a:p>
            <a:pPr marL="339725" marR="0" lvl="1" indent="-288925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Please provide the Names of your departed loved ones you would like remembered during Worship to our secretary no later than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October 31</a:t>
            </a:r>
            <a:r>
              <a:rPr lang="en-US" sz="32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E787-83BB-E99D-7E24-B117594A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9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Date!!!</a:t>
            </a:r>
          </a:p>
        </p:txBody>
      </p:sp>
      <p:pic>
        <p:nvPicPr>
          <p:cNvPr id="9" name="Picture 8" descr="A person holding a table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37113" t="24593" r="3711" b="16445"/>
          <a:stretch>
            <a:fillRect/>
          </a:stretch>
        </p:blipFill>
        <p:spPr>
          <a:xfrm>
            <a:off x="580165" y="4503777"/>
            <a:ext cx="3991835" cy="223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231375" y="778966"/>
            <a:ext cx="67722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Nov 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@ 3:00 pm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At Bev &amp; Eldon’s Home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1385 Littles Rd., Arcanum OH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pitchFamily="34" charset="0"/>
              <a:buChar char="-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Bring an appetizer and an item or two to auction 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44" y="4503777"/>
            <a:ext cx="3913971" cy="224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9" y="778966"/>
            <a:ext cx="235935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Food – Games – Service Projects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RSVP to PJ or Pastor Mel (for food planning)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24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1143</Words>
  <Application>Microsoft Office PowerPoint</Application>
  <PresentationFormat>On-screen Show (4:3)</PresentationFormat>
  <Paragraphs>218</Paragraphs>
  <Slides>34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que985</cp:lastModifiedBy>
  <cp:revision>242</cp:revision>
  <cp:lastPrinted>2022-02-13T11:38:00Z</cp:lastPrinted>
  <dcterms:created xsi:type="dcterms:W3CDTF">2020-11-15T00:46:00Z</dcterms:created>
  <dcterms:modified xsi:type="dcterms:W3CDTF">2023-10-08T11:24:34Z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