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90"/>
  </p:notesMasterIdLst>
  <p:sldIdLst>
    <p:sldId id="258" r:id="rId2"/>
    <p:sldId id="260" r:id="rId3"/>
    <p:sldId id="1462" r:id="rId4"/>
    <p:sldId id="1463" r:id="rId5"/>
    <p:sldId id="268" r:id="rId6"/>
    <p:sldId id="269" r:id="rId7"/>
    <p:sldId id="1464" r:id="rId8"/>
    <p:sldId id="261" r:id="rId9"/>
    <p:sldId id="1016" r:id="rId10"/>
    <p:sldId id="1830" r:id="rId11"/>
    <p:sldId id="341" r:id="rId12"/>
    <p:sldId id="1831" r:id="rId13"/>
    <p:sldId id="1832" r:id="rId14"/>
    <p:sldId id="1876" r:id="rId15"/>
    <p:sldId id="1877" r:id="rId16"/>
    <p:sldId id="1878" r:id="rId17"/>
    <p:sldId id="270" r:id="rId18"/>
    <p:sldId id="272" r:id="rId19"/>
    <p:sldId id="271" r:id="rId20"/>
    <p:sldId id="273" r:id="rId21"/>
    <p:sldId id="274" r:id="rId22"/>
    <p:sldId id="275" r:id="rId23"/>
    <p:sldId id="348" r:id="rId24"/>
    <p:sldId id="277" r:id="rId25"/>
    <p:sldId id="1536" r:id="rId26"/>
    <p:sldId id="278" r:id="rId27"/>
    <p:sldId id="1776" r:id="rId28"/>
    <p:sldId id="1879" r:id="rId29"/>
    <p:sldId id="1880" r:id="rId30"/>
    <p:sldId id="1881" r:id="rId31"/>
    <p:sldId id="1882" r:id="rId32"/>
    <p:sldId id="1883" r:id="rId33"/>
    <p:sldId id="1884" r:id="rId34"/>
    <p:sldId id="995" r:id="rId35"/>
    <p:sldId id="1328" r:id="rId36"/>
    <p:sldId id="1896" r:id="rId37"/>
    <p:sldId id="1894" r:id="rId38"/>
    <p:sldId id="1893" r:id="rId39"/>
    <p:sldId id="1895" r:id="rId40"/>
    <p:sldId id="1897" r:id="rId41"/>
    <p:sldId id="1898" r:id="rId42"/>
    <p:sldId id="1899" r:id="rId43"/>
    <p:sldId id="1900" r:id="rId44"/>
    <p:sldId id="1901" r:id="rId45"/>
    <p:sldId id="1902" r:id="rId46"/>
    <p:sldId id="1448" r:id="rId47"/>
    <p:sldId id="1781" r:id="rId48"/>
    <p:sldId id="1885" r:id="rId49"/>
    <p:sldId id="1886" r:id="rId50"/>
    <p:sldId id="1887" r:id="rId51"/>
    <p:sldId id="1782" r:id="rId52"/>
    <p:sldId id="310" r:id="rId53"/>
    <p:sldId id="1424" r:id="rId54"/>
    <p:sldId id="1425" r:id="rId55"/>
    <p:sldId id="339" r:id="rId56"/>
    <p:sldId id="334" r:id="rId57"/>
    <p:sldId id="335" r:id="rId58"/>
    <p:sldId id="336" r:id="rId59"/>
    <p:sldId id="337" r:id="rId60"/>
    <p:sldId id="338" r:id="rId61"/>
    <p:sldId id="1541" r:id="rId62"/>
    <p:sldId id="304" r:id="rId63"/>
    <p:sldId id="305" r:id="rId64"/>
    <p:sldId id="1014" r:id="rId65"/>
    <p:sldId id="1291" r:id="rId66"/>
    <p:sldId id="311" r:id="rId67"/>
    <p:sldId id="312" r:id="rId68"/>
    <p:sldId id="313" r:id="rId69"/>
    <p:sldId id="314" r:id="rId70"/>
    <p:sldId id="315" r:id="rId71"/>
    <p:sldId id="316" r:id="rId72"/>
    <p:sldId id="317" r:id="rId73"/>
    <p:sldId id="318" r:id="rId74"/>
    <p:sldId id="319" r:id="rId75"/>
    <p:sldId id="1293" r:id="rId76"/>
    <p:sldId id="1691" r:id="rId77"/>
    <p:sldId id="1302" r:id="rId78"/>
    <p:sldId id="321" r:id="rId79"/>
    <p:sldId id="1015" r:id="rId80"/>
    <p:sldId id="485" r:id="rId81"/>
    <p:sldId id="1017" r:id="rId82"/>
    <p:sldId id="297" r:id="rId83"/>
    <p:sldId id="1888" r:id="rId84"/>
    <p:sldId id="1889" r:id="rId85"/>
    <p:sldId id="1891" r:id="rId86"/>
    <p:sldId id="1890" r:id="rId87"/>
    <p:sldId id="1892" r:id="rId88"/>
    <p:sldId id="330" r:id="rId89"/>
  </p:sldIdLst>
  <p:sldSz cx="9144000" cy="6858000" type="screen4x3"/>
  <p:notesSz cx="6858000" cy="9144000"/>
  <p:defaultTextStyle>
    <a:defPPr>
      <a:defRPr lang="en-US"/>
    </a:defPPr>
    <a:lvl1pPr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1pPr>
    <a:lvl2pPr marL="342900" indent="1143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2pPr>
    <a:lvl3pPr marL="685800" indent="2286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3pPr>
    <a:lvl4pPr marL="1028700" indent="3429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4pPr>
    <a:lvl5pPr marL="1371600" indent="4572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5pPr>
    <a:lvl6pPr marL="22860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6pPr>
    <a:lvl7pPr marL="27432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7pPr>
    <a:lvl8pPr marL="32004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8pPr>
    <a:lvl9pPr marL="36576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9pPr>
  </p:defaultTextStyle>
  <p:extLst>
    <p:ext uri="{EFAFB233-063F-42B5-8137-9DF3F51BA10A}">
      <p15:sldGuideLst xmlns:p15="http://schemas.microsoft.com/office/powerpoint/2012/main">
        <p15:guide id="1" orient="horz" pos="2232" userDrawn="1">
          <p15:clr>
            <a:srgbClr val="A4A3A4"/>
          </p15:clr>
        </p15:guide>
        <p15:guide id="2" pos="28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napToObjects="1" showGuides="1">
      <p:cViewPr varScale="1">
        <p:scale>
          <a:sx n="102" d="100"/>
          <a:sy n="102" d="100"/>
        </p:scale>
        <p:origin x="1842" y="114"/>
      </p:cViewPr>
      <p:guideLst>
        <p:guide orient="horz" pos="2232"/>
        <p:guide pos="285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3200" dirty="0">
                <a:latin typeface="Arial Rounded MT Bold" panose="020F0704030504030204" pitchFamily="34" charset="0"/>
              </a:rPr>
              <a:t>$450 Million vs $10 Billion</a:t>
            </a:r>
          </a:p>
        </c:rich>
      </c:tx>
      <c:layout>
        <c:manualLayout>
          <c:xMode val="edge"/>
          <c:yMode val="edge"/>
          <c:x val="0.10808630362510389"/>
          <c:y val="3.6034475061873371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7597965471960345"/>
          <c:y val="0.15862375922236657"/>
          <c:w val="0.68714728049848273"/>
          <c:h val="0.73046042412104251"/>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2"/>
                <c:pt idx="0">
                  <c:v>$450 million</c:v>
                </c:pt>
                <c:pt idx="1">
                  <c:v>$10 Billion</c:v>
                </c:pt>
              </c:strCache>
            </c:strRef>
          </c:cat>
          <c:val>
            <c:numRef>
              <c:f>Sheet1!$B$2:$B$5</c:f>
              <c:numCache>
                <c:formatCode>General</c:formatCode>
                <c:ptCount val="4"/>
                <c:pt idx="0">
                  <c:v>450000000</c:v>
                </c:pt>
              </c:numCache>
            </c:numRef>
          </c:val>
          <c:extLst>
            <c:ext xmlns:c16="http://schemas.microsoft.com/office/drawing/2014/chart" uri="{C3380CC4-5D6E-409C-BE32-E72D297353CC}">
              <c16:uniqueId val="{00000000-3FA7-46E3-A178-4882EC6B6A54}"/>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2"/>
                <c:pt idx="0">
                  <c:v>$450 million</c:v>
                </c:pt>
                <c:pt idx="1">
                  <c:v>$10 Billion</c:v>
                </c:pt>
              </c:strCache>
            </c:strRef>
          </c:cat>
          <c:val>
            <c:numRef>
              <c:f>Sheet1!$C$2:$C$5</c:f>
              <c:numCache>
                <c:formatCode>General</c:formatCode>
                <c:ptCount val="4"/>
                <c:pt idx="1">
                  <c:v>10000000000</c:v>
                </c:pt>
              </c:numCache>
            </c:numRef>
          </c:val>
          <c:extLst>
            <c:ext xmlns:c16="http://schemas.microsoft.com/office/drawing/2014/chart" uri="{C3380CC4-5D6E-409C-BE32-E72D297353CC}">
              <c16:uniqueId val="{00000001-3FA7-46E3-A178-4882EC6B6A54}"/>
            </c:ext>
          </c:extLst>
        </c:ser>
        <c:dLbls>
          <c:showLegendKey val="0"/>
          <c:showVal val="0"/>
          <c:showCatName val="0"/>
          <c:showSerName val="0"/>
          <c:showPercent val="0"/>
          <c:showBubbleSize val="0"/>
        </c:dLbls>
        <c:gapWidth val="219"/>
        <c:overlap val="-27"/>
        <c:axId val="579047384"/>
        <c:axId val="58505216"/>
      </c:barChart>
      <c:catAx>
        <c:axId val="579047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8505216"/>
        <c:crosses val="autoZero"/>
        <c:auto val="1"/>
        <c:lblAlgn val="ctr"/>
        <c:lblOffset val="100"/>
        <c:noMultiLvlLbl val="0"/>
      </c:catAx>
      <c:valAx>
        <c:axId val="58505216"/>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5790473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6735B07E-0200-45DC-BF01-BF15172474D2}" type="datetimeFigureOut">
              <a:rPr lang="en-US"/>
              <a:t>3/8/2024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2C2E7160-5CF9-415B-9465-96C8C5BE548E}" type="slidenum">
              <a:rPr lang="en-US"/>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E2F3AF-8D0B-60DE-7CFB-6EB1C6345A40}"/>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F1D746E2-B75A-B96D-2F79-702F1940D3CF}"/>
              </a:ext>
            </a:extLst>
          </p:cNvPr>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6027A7F2-6E36-1B37-8F6A-2E689B4DE34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23D0C6F8-DC62-F884-9E95-C0C9A661485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10</a:t>
            </a:fld>
            <a:endParaRPr lang="en-US" altLang="en-US"/>
          </a:p>
        </p:txBody>
      </p:sp>
    </p:spTree>
    <p:extLst>
      <p:ext uri="{BB962C8B-B14F-4D97-AF65-F5344CB8AC3E}">
        <p14:creationId xmlns:p14="http://schemas.microsoft.com/office/powerpoint/2010/main" val="2352703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11</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BBA83D-3AF7-E64A-C9AA-76389B1C2F22}"/>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AA9F1C20-6454-6ADB-1E6B-DC43E5CB2BEE}"/>
              </a:ext>
            </a:extLst>
          </p:cNvPr>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DE142AF-3F53-8242-B5BE-06104E7B93B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1C23E7B2-A8C0-E263-51B5-93A238B8996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12</a:t>
            </a:fld>
            <a:endParaRPr lang="en-US" altLang="en-US"/>
          </a:p>
        </p:txBody>
      </p:sp>
    </p:spTree>
    <p:extLst>
      <p:ext uri="{BB962C8B-B14F-4D97-AF65-F5344CB8AC3E}">
        <p14:creationId xmlns:p14="http://schemas.microsoft.com/office/powerpoint/2010/main" val="17531444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24EBF-24CE-5EF6-4E6C-58C9E411FD81}"/>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E604F78B-4F54-B8DE-88A7-025E0BC20458}"/>
              </a:ext>
            </a:extLst>
          </p:cNvPr>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BB600559-6C14-19D0-F483-25001C0D63F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93BC28E-C61B-A3C6-7A8E-42AAF05363F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13</a:t>
            </a:fld>
            <a:endParaRPr lang="en-US" altLang="en-US"/>
          </a:p>
        </p:txBody>
      </p:sp>
    </p:spTree>
    <p:extLst>
      <p:ext uri="{BB962C8B-B14F-4D97-AF65-F5344CB8AC3E}">
        <p14:creationId xmlns:p14="http://schemas.microsoft.com/office/powerpoint/2010/main" val="41317984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E4DC2E-60C2-D899-992F-16A729C8282B}"/>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807A9629-EDF7-108C-37FC-6B8F83B2E10C}"/>
              </a:ext>
            </a:extLst>
          </p:cNvPr>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AC7293D8-3E00-804F-9DC0-16EB69CEBB7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3E9854E0-1FA5-0EF2-C2D9-382C0E1905E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14</a:t>
            </a:fld>
            <a:endParaRPr lang="en-US" altLang="en-US"/>
          </a:p>
        </p:txBody>
      </p:sp>
    </p:spTree>
    <p:extLst>
      <p:ext uri="{BB962C8B-B14F-4D97-AF65-F5344CB8AC3E}">
        <p14:creationId xmlns:p14="http://schemas.microsoft.com/office/powerpoint/2010/main" val="8878637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DBDF3A-2761-DE5D-42EE-C82F68D681DE}"/>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4DCC416F-6FB5-38E4-86E2-D98DADD163ED}"/>
              </a:ext>
            </a:extLst>
          </p:cNvPr>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CC1BF5DF-1412-61BF-60CD-45005B12C79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014F3162-8E57-4238-4A45-93175E06293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15</a:t>
            </a:fld>
            <a:endParaRPr lang="en-US" altLang="en-US"/>
          </a:p>
        </p:txBody>
      </p:sp>
    </p:spTree>
    <p:extLst>
      <p:ext uri="{BB962C8B-B14F-4D97-AF65-F5344CB8AC3E}">
        <p14:creationId xmlns:p14="http://schemas.microsoft.com/office/powerpoint/2010/main" val="26699431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77BA4D-C2B1-2C1A-149C-3248B2EB4F22}"/>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F4A63911-2254-0A04-71E5-2965EDF5CD66}"/>
              </a:ext>
            </a:extLst>
          </p:cNvPr>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5BA7EEB0-CBB4-E392-2ACC-2D983771F36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1566CE6C-4A19-59B6-A246-7FBB9453875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16</a:t>
            </a:fld>
            <a:endParaRPr lang="en-US" altLang="en-US"/>
          </a:p>
        </p:txBody>
      </p:sp>
    </p:spTree>
    <p:extLst>
      <p:ext uri="{BB962C8B-B14F-4D97-AF65-F5344CB8AC3E}">
        <p14:creationId xmlns:p14="http://schemas.microsoft.com/office/powerpoint/2010/main" val="38272618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17</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18</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19</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20</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21</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22</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23</a:t>
            </a:fld>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24</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25</a:t>
            </a:fld>
            <a:endParaRPr lang="en-US" altLang="en-US"/>
          </a:p>
        </p:txBody>
      </p:sp>
    </p:spTree>
    <p:extLst>
      <p:ext uri="{BB962C8B-B14F-4D97-AF65-F5344CB8AC3E}">
        <p14:creationId xmlns:p14="http://schemas.microsoft.com/office/powerpoint/2010/main" val="33096495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26</a:t>
            </a:fld>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27</a:t>
            </a:fld>
            <a:endParaRPr lang="en-US" altLang="en-US"/>
          </a:p>
        </p:txBody>
      </p:sp>
    </p:spTree>
    <p:extLst>
      <p:ext uri="{BB962C8B-B14F-4D97-AF65-F5344CB8AC3E}">
        <p14:creationId xmlns:p14="http://schemas.microsoft.com/office/powerpoint/2010/main" val="35277754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8CC2A5-E412-4CA4-3D01-31DE5BD91C02}"/>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0AB9BA1-C437-44CC-8FA3-7AB76AEEF39E}"/>
              </a:ext>
            </a:extLst>
          </p:cNvPr>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173FD9C9-BBF9-66D6-5203-9B2B26822E0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ECC4968-6E6D-06BB-423B-9EB0E3FA27F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28</a:t>
            </a:fld>
            <a:endParaRPr lang="en-US" altLang="en-US"/>
          </a:p>
        </p:txBody>
      </p:sp>
    </p:spTree>
    <p:extLst>
      <p:ext uri="{BB962C8B-B14F-4D97-AF65-F5344CB8AC3E}">
        <p14:creationId xmlns:p14="http://schemas.microsoft.com/office/powerpoint/2010/main" val="4114369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D942DC-AAB1-4F64-B737-8BB8538ECBF2}"/>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EB4BAF77-1B7A-C913-0A7C-61469AB2C6AA}"/>
              </a:ext>
            </a:extLst>
          </p:cNvPr>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53C8368-A284-8EB1-0A44-0E20310FE13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8847FCDF-B489-C968-0BD0-C3588163418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29</a:t>
            </a:fld>
            <a:endParaRPr lang="en-US" altLang="en-US"/>
          </a:p>
        </p:txBody>
      </p:sp>
    </p:spTree>
    <p:extLst>
      <p:ext uri="{BB962C8B-B14F-4D97-AF65-F5344CB8AC3E}">
        <p14:creationId xmlns:p14="http://schemas.microsoft.com/office/powerpoint/2010/main" val="3141040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B8CF6D41-10B1-425B-B453-17394AA79B69}" type="slidenum">
              <a:rPr lang="en-US" altLang="en-US" smtClean="0"/>
              <a:t>3</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D81C1F-BEB3-F648-310C-4454F1428816}"/>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B04FBBD0-2BF4-74E0-53CE-DDD99FC93E0B}"/>
              </a:ext>
            </a:extLst>
          </p:cNvPr>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C8BA860F-82DA-291B-F64E-BD78A6A6304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8F95DAC8-DAE7-6CE1-54C8-E9018BCE75D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30</a:t>
            </a:fld>
            <a:endParaRPr lang="en-US" altLang="en-US"/>
          </a:p>
        </p:txBody>
      </p:sp>
    </p:spTree>
    <p:extLst>
      <p:ext uri="{BB962C8B-B14F-4D97-AF65-F5344CB8AC3E}">
        <p14:creationId xmlns:p14="http://schemas.microsoft.com/office/powerpoint/2010/main" val="35525037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02BDA-EB81-A86E-5409-692ED3450106}"/>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726FAC9D-AE40-4FF7-AA98-DA8715BA7D94}"/>
              </a:ext>
            </a:extLst>
          </p:cNvPr>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412708BB-2245-ADFB-F680-0109F00DA67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E15E12E-2373-3475-D663-1B8FEC44814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31</a:t>
            </a:fld>
            <a:endParaRPr lang="en-US" altLang="en-US"/>
          </a:p>
        </p:txBody>
      </p:sp>
    </p:spTree>
    <p:extLst>
      <p:ext uri="{BB962C8B-B14F-4D97-AF65-F5344CB8AC3E}">
        <p14:creationId xmlns:p14="http://schemas.microsoft.com/office/powerpoint/2010/main" val="32517611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4F316-B698-B5F4-FB59-2E0AEE75F94B}"/>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487DC744-BE14-56D8-FA0A-DF18A9F4646E}"/>
              </a:ext>
            </a:extLst>
          </p:cNvPr>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B86A0746-1A3D-B73B-1AD1-0BB991662D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0A8C898-A91D-2CB5-A248-683179547D8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32</a:t>
            </a:fld>
            <a:endParaRPr lang="en-US" altLang="en-US"/>
          </a:p>
        </p:txBody>
      </p:sp>
    </p:spTree>
    <p:extLst>
      <p:ext uri="{BB962C8B-B14F-4D97-AF65-F5344CB8AC3E}">
        <p14:creationId xmlns:p14="http://schemas.microsoft.com/office/powerpoint/2010/main" val="34041082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AD48AC-4D45-CF16-BA1F-6DE2BA298991}"/>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896466EF-1C64-D883-9D79-E63C5914ACBD}"/>
              </a:ext>
            </a:extLst>
          </p:cNvPr>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D05E35BE-D2FE-6908-FD32-6E259BD9AA5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443CB474-A868-0BB8-60B6-022D9204061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33</a:t>
            </a:fld>
            <a:endParaRPr lang="en-US" altLang="en-US"/>
          </a:p>
        </p:txBody>
      </p:sp>
    </p:spTree>
    <p:extLst>
      <p:ext uri="{BB962C8B-B14F-4D97-AF65-F5344CB8AC3E}">
        <p14:creationId xmlns:p14="http://schemas.microsoft.com/office/powerpoint/2010/main" val="15990326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34</a:t>
            </a:fld>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35</a:t>
            </a:fld>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36</a:t>
            </a:fld>
            <a:endParaRPr lang="en-US" altLang="en-US"/>
          </a:p>
        </p:txBody>
      </p:sp>
    </p:spTree>
    <p:extLst>
      <p:ext uri="{BB962C8B-B14F-4D97-AF65-F5344CB8AC3E}">
        <p14:creationId xmlns:p14="http://schemas.microsoft.com/office/powerpoint/2010/main" val="37867885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37</a:t>
            </a:fld>
            <a:endParaRPr lang="en-US" altLang="en-US"/>
          </a:p>
        </p:txBody>
      </p:sp>
    </p:spTree>
    <p:extLst>
      <p:ext uri="{BB962C8B-B14F-4D97-AF65-F5344CB8AC3E}">
        <p14:creationId xmlns:p14="http://schemas.microsoft.com/office/powerpoint/2010/main" val="20655233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38</a:t>
            </a:fld>
            <a:endParaRPr lang="en-US" altLang="en-US"/>
          </a:p>
        </p:txBody>
      </p:sp>
    </p:spTree>
    <p:extLst>
      <p:ext uri="{BB962C8B-B14F-4D97-AF65-F5344CB8AC3E}">
        <p14:creationId xmlns:p14="http://schemas.microsoft.com/office/powerpoint/2010/main" val="37506790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39</a:t>
            </a:fld>
            <a:endParaRPr lang="en-US" altLang="en-US"/>
          </a:p>
        </p:txBody>
      </p:sp>
    </p:spTree>
    <p:extLst>
      <p:ext uri="{BB962C8B-B14F-4D97-AF65-F5344CB8AC3E}">
        <p14:creationId xmlns:p14="http://schemas.microsoft.com/office/powerpoint/2010/main" val="947226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B8CF6D41-10B1-425B-B453-17394AA79B69}" type="slidenum">
              <a:rPr lang="en-US" altLang="en-US" smtClean="0"/>
              <a:t>4</a:t>
            </a:fld>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40</a:t>
            </a:fld>
            <a:endParaRPr lang="en-US" altLang="en-US"/>
          </a:p>
        </p:txBody>
      </p:sp>
    </p:spTree>
    <p:extLst>
      <p:ext uri="{BB962C8B-B14F-4D97-AF65-F5344CB8AC3E}">
        <p14:creationId xmlns:p14="http://schemas.microsoft.com/office/powerpoint/2010/main" val="21170012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41</a:t>
            </a:fld>
            <a:endParaRPr lang="en-US" altLang="en-US"/>
          </a:p>
        </p:txBody>
      </p:sp>
    </p:spTree>
    <p:extLst>
      <p:ext uri="{BB962C8B-B14F-4D97-AF65-F5344CB8AC3E}">
        <p14:creationId xmlns:p14="http://schemas.microsoft.com/office/powerpoint/2010/main" val="21389339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42</a:t>
            </a:fld>
            <a:endParaRPr lang="en-US" altLang="en-US"/>
          </a:p>
        </p:txBody>
      </p:sp>
    </p:spTree>
    <p:extLst>
      <p:ext uri="{BB962C8B-B14F-4D97-AF65-F5344CB8AC3E}">
        <p14:creationId xmlns:p14="http://schemas.microsoft.com/office/powerpoint/2010/main" val="22853665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43</a:t>
            </a:fld>
            <a:endParaRPr lang="en-US" altLang="en-US"/>
          </a:p>
        </p:txBody>
      </p:sp>
    </p:spTree>
    <p:extLst>
      <p:ext uri="{BB962C8B-B14F-4D97-AF65-F5344CB8AC3E}">
        <p14:creationId xmlns:p14="http://schemas.microsoft.com/office/powerpoint/2010/main" val="20804778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44</a:t>
            </a:fld>
            <a:endParaRPr lang="en-US" altLang="en-US"/>
          </a:p>
        </p:txBody>
      </p:sp>
    </p:spTree>
    <p:extLst>
      <p:ext uri="{BB962C8B-B14F-4D97-AF65-F5344CB8AC3E}">
        <p14:creationId xmlns:p14="http://schemas.microsoft.com/office/powerpoint/2010/main" val="31495144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45</a:t>
            </a:fld>
            <a:endParaRPr lang="en-US" altLang="en-US"/>
          </a:p>
        </p:txBody>
      </p:sp>
    </p:spTree>
    <p:extLst>
      <p:ext uri="{BB962C8B-B14F-4D97-AF65-F5344CB8AC3E}">
        <p14:creationId xmlns:p14="http://schemas.microsoft.com/office/powerpoint/2010/main" val="15584189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C2E7160-5CF9-415B-9465-96C8C5BE548E}" type="slidenum">
              <a:rPr lang="en-US" smtClean="0"/>
              <a:t>63</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64</a:t>
            </a:fld>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65</a:t>
            </a:fld>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79</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B8CF6D41-10B1-425B-B453-17394AA79B69}" type="slidenum">
              <a:rPr lang="en-US" altLang="en-US" smtClean="0"/>
              <a:t>5</a:t>
            </a:fld>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81</a:t>
            </a:fld>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marL="0" marR="0" lvl="0" indent="0" algn="r" defTabSz="685800" rtl="0" eaLnBrk="0" fontAlgn="base" latinLnBrk="0" hangingPunct="0">
              <a:lnSpc>
                <a:spcPct val="100000"/>
              </a:lnSpc>
              <a:spcBef>
                <a:spcPct val="0"/>
              </a:spcBef>
              <a:spcAft>
                <a:spcPct val="0"/>
              </a:spcAft>
              <a:buClrTx/>
              <a:buSzTx/>
              <a:buFontTx/>
              <a:buNone/>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t>82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7CC717-8D11-2861-7C69-3151DA217C8A}"/>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D01A25C3-206D-D142-A4B8-7BA908870F44}"/>
              </a:ext>
            </a:extLst>
          </p:cNvPr>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D9F700E-B32A-944B-408E-15A85DC05FB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49AAABF8-BAB8-787A-A53F-E1D85A3A4F0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marL="0" marR="0" lvl="0" indent="0" algn="r" defTabSz="685800" rtl="0" eaLnBrk="0" fontAlgn="base" latinLnBrk="0" hangingPunct="0">
              <a:lnSpc>
                <a:spcPct val="100000"/>
              </a:lnSpc>
              <a:spcBef>
                <a:spcPct val="0"/>
              </a:spcBef>
              <a:spcAft>
                <a:spcPct val="0"/>
              </a:spcAft>
              <a:buClrTx/>
              <a:buSzTx/>
              <a:buFontTx/>
              <a:buNone/>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t>83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9482459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7E415-EE02-6687-6927-744A5DE87C00}"/>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2FAC7832-2B10-0BFE-A82C-F400CD9581B2}"/>
              </a:ext>
            </a:extLst>
          </p:cNvPr>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24A7A396-B121-96D6-8AC6-4DFA3B44301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8A62FA0C-DF68-975C-A23D-D5CC1F09A32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marL="0" marR="0" lvl="0" indent="0" algn="r" defTabSz="685800" rtl="0" eaLnBrk="0" fontAlgn="base" latinLnBrk="0" hangingPunct="0">
              <a:lnSpc>
                <a:spcPct val="100000"/>
              </a:lnSpc>
              <a:spcBef>
                <a:spcPct val="0"/>
              </a:spcBef>
              <a:spcAft>
                <a:spcPct val="0"/>
              </a:spcAft>
              <a:buClrTx/>
              <a:buSzTx/>
              <a:buFontTx/>
              <a:buNone/>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t>84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199132373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31608-1FC4-1568-C821-51D67F5950E3}"/>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9042E86E-4CF7-AA84-11FD-1CDB7504CE93}"/>
              </a:ext>
            </a:extLst>
          </p:cNvPr>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AEAC5930-FE2F-B84E-F3E5-1C590CA45EA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621F08B8-A14C-01C4-9F6C-389A08BE845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marL="0" marR="0" lvl="0" indent="0" algn="r" defTabSz="685800" rtl="0" eaLnBrk="0" fontAlgn="base" latinLnBrk="0" hangingPunct="0">
              <a:lnSpc>
                <a:spcPct val="100000"/>
              </a:lnSpc>
              <a:spcBef>
                <a:spcPct val="0"/>
              </a:spcBef>
              <a:spcAft>
                <a:spcPct val="0"/>
              </a:spcAft>
              <a:buClrTx/>
              <a:buSzTx/>
              <a:buFontTx/>
              <a:buNone/>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t>85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25165677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1DA611-A961-E391-0F40-D7200AA78842}"/>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EB3BCDC7-36F4-F77A-B112-26D9921C87CF}"/>
              </a:ext>
            </a:extLst>
          </p:cNvPr>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315956AC-9020-A777-5944-F6156FC599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BB17EC67-2A08-826E-1914-CB7D731874A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marL="0" marR="0" lvl="0" indent="0" algn="r" defTabSz="685800" rtl="0" eaLnBrk="0" fontAlgn="base" latinLnBrk="0" hangingPunct="0">
              <a:lnSpc>
                <a:spcPct val="100000"/>
              </a:lnSpc>
              <a:spcBef>
                <a:spcPct val="0"/>
              </a:spcBef>
              <a:spcAft>
                <a:spcPct val="0"/>
              </a:spcAft>
              <a:buClrTx/>
              <a:buSzTx/>
              <a:buFontTx/>
              <a:buNone/>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t>86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240918580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762794-A032-31CD-7852-68074CF0FAAD}"/>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75A9948-2C1B-242A-2FCE-4CDA9438D4B3}"/>
              </a:ext>
            </a:extLst>
          </p:cNvPr>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2D08A30E-706F-9EA8-65E8-BF659E42F92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2AD0EAAD-3BB4-AF24-9B5E-0E735B27003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marL="0" marR="0" lvl="0" indent="0" algn="r" defTabSz="685800" rtl="0" eaLnBrk="0" fontAlgn="base" latinLnBrk="0" hangingPunct="0">
              <a:lnSpc>
                <a:spcPct val="100000"/>
              </a:lnSpc>
              <a:spcBef>
                <a:spcPct val="0"/>
              </a:spcBef>
              <a:spcAft>
                <a:spcPct val="0"/>
              </a:spcAft>
              <a:buClrTx/>
              <a:buSzTx/>
              <a:buFontTx/>
              <a:buNone/>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t>87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27839341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B8CF6D41-10B1-425B-B453-17394AA79B69}" type="slidenum">
              <a:rPr lang="en-US" altLang="en-US" smtClean="0"/>
              <a:t>6</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B8CF6D41-10B1-425B-B453-17394AA79B69}" type="slidenum">
              <a:rPr lang="en-US" altLang="en-US" smtClean="0"/>
              <a:t>7</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8</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7C9356E4-27AD-40F7-AE7B-F0C5F6126A42}" type="datetime1">
              <a:rPr lang="en-US" altLang="en-US"/>
              <a:t>3/8/2024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2397A87-0474-415B-9E76-F9B90C9D06B5}" type="slidenum">
              <a:rPr lang="en-US" altLang="en-US"/>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4AD432DC-7562-4F74-95D6-8254A40CF065}" type="datetime1">
              <a:rPr lang="en-US" altLang="en-US"/>
              <a:t>3/8/2024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FB85B71-AAF5-4137-BC24-D12689B218BF}" type="slidenum">
              <a:rPr lang="en-US" altLang="en-US"/>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0718D24A-BBE5-4F4A-8F8D-5B195E6CDFB3}" type="datetime1">
              <a:rPr lang="en-US" altLang="en-US"/>
              <a:t>3/8/2024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DE9AA58-3ABE-402A-96F4-A4419A580E4C}" type="slidenum">
              <a:rPr lang="en-US" altLang="en-US"/>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100000"/>
              </a:lnSpc>
              <a:spcAft>
                <a:spcPts val="600"/>
              </a:spcAft>
              <a:defRPr/>
            </a:lvl1pPr>
            <a:lvl2pPr>
              <a:lnSpc>
                <a:spcPct val="100000"/>
              </a:lnSpc>
              <a:spcAft>
                <a:spcPts val="600"/>
              </a:spcAft>
              <a:defRPr/>
            </a:lvl2pPr>
            <a:lvl3pPr>
              <a:lnSpc>
                <a:spcPct val="100000"/>
              </a:lnSpc>
              <a:spcAft>
                <a:spcPts val="600"/>
              </a:spcAft>
              <a:defRPr/>
            </a:lvl3pPr>
            <a:lvl4pPr>
              <a:lnSpc>
                <a:spcPct val="100000"/>
              </a:lnSpc>
              <a:spcAft>
                <a:spcPts val="600"/>
              </a:spcAft>
              <a:defRPr/>
            </a:lvl4pPr>
            <a:lvl5pPr>
              <a:lnSpc>
                <a:spcPct val="100000"/>
              </a:lnSpc>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E2A6DD66-0A80-4921-9D90-60F3DC78FD3C}" type="datetime1">
              <a:rPr lang="en-US" altLang="en-US"/>
              <a:t>3/8/2024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C3A0D83-D2C9-471C-B8DD-EAE77C2D611F}" type="slidenum">
              <a:rPr lang="en-US" altLang="en-US"/>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BC99B86-44DF-4112-840D-BC383EC739D9}" type="datetime1">
              <a:rPr lang="en-US" altLang="en-US"/>
              <a:t>3/8/2024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DED5FB4-4543-4D96-867A-388829449B21}" type="slidenum">
              <a:rPr lang="en-US" altLang="en-US"/>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1E45280E-4A6C-45E7-BC5D-1D1AE4A1B455}" type="datetime1">
              <a:rPr lang="en-US" altLang="en-US"/>
              <a:t>3/8/2024</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B80D466-9594-4CEE-BBA4-B6C4831EFF3A}" type="slidenum">
              <a:rPr lang="en-US" altLang="en-US"/>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CC82D7E7-3F0C-4169-B664-7347E4773394}" type="datetime1">
              <a:rPr lang="en-US" altLang="en-US"/>
              <a:t>3/8/2024</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B140BE0-8C60-4AEA-9015-4C55A5E14900}" type="slidenum">
              <a:rPr lang="en-US" altLang="en-US"/>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159CAA28-9504-4167-A3A9-57AB0BE1B178}" type="datetime1">
              <a:rPr lang="en-US" altLang="en-US"/>
              <a:t>3/8/2024</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E8C76FF-C2DD-45E7-9CE4-1808F249419A}" type="slidenum">
              <a:rPr lang="en-US" altLang="en-US"/>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292F1E1-63B9-4DB7-9686-C42525AD25E5}" type="datetime1">
              <a:rPr lang="en-US" altLang="en-US"/>
              <a:t>3/8/2024</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DD6F0C9-3BAC-40B5-BDF0-49A6A5B4F47A}" type="slidenum">
              <a:rPr lang="en-US" altLang="en-US"/>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0F4A008-4B43-4407-A57C-CEB6CF1FD35F}" type="datetime1">
              <a:rPr lang="en-US" altLang="en-US"/>
              <a:t>3/8/2024</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4083B56-AADD-4F8B-A45E-B28A2398FFC7}" type="slidenum">
              <a:rPr lang="en-US" altLang="en-US"/>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hasCustomPrompt="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78923E2-12CC-4975-AB8E-6A7692514269}" type="datetime1">
              <a:rPr lang="en-US" altLang="en-US"/>
              <a:t>3/8/2024</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4A9DF7C-AD2E-4CA8-88D8-FAA2EEA26440}" type="slidenum">
              <a:rPr lang="en-US" altLang="en-US"/>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3"/>
          <a:stretch>
            <a:fillRect/>
          </a:stretch>
        </p:blipFill>
        <p:spPr>
          <a:xfrm>
            <a:off x="0" y="0"/>
            <a:ext cx="9144000" cy="6857999"/>
          </a:xfrm>
          <a:prstGeom prst="rect">
            <a:avLst/>
          </a:prstGeom>
        </p:spPr>
      </p:pic>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en-US" dirty="0"/>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wrap="square" lIns="91440" tIns="45720" rIns="91440" bIns="45720" numCol="1" anchor="ctr" anchorCtr="0" compatLnSpc="1"/>
          <a:lstStyle>
            <a:lvl1pPr eaLnBrk="1" hangingPunct="1">
              <a:defRPr sz="1200">
                <a:solidFill>
                  <a:srgbClr val="898989"/>
                </a:solidFill>
              </a:defRPr>
            </a:lvl1pPr>
          </a:lstStyle>
          <a:p>
            <a:pPr>
              <a:defRPr/>
            </a:pPr>
            <a:fld id="{A0738838-4164-4279-AAC8-48DFFEA39D8B}" type="datetime1">
              <a:rPr lang="en-US" altLang="en-US"/>
              <a:t>3/8/2024</a:t>
            </a:fld>
            <a:endParaRPr lang="en-US" alt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wrap="square" lIns="91440" tIns="45720" rIns="91440" bIns="45720" numCol="1" anchor="ctr" anchorCtr="0" compatLnSpc="1"/>
          <a:lstStyle>
            <a:lvl1pPr algn="ctr" eaLnBrk="1" hangingPunct="1">
              <a:defRPr sz="1200">
                <a:solidFill>
                  <a:srgbClr val="898989"/>
                </a:solidFill>
                <a:latin typeface="Calibri" panose="020F0502020204030204" pitchFamily="34" charset="0"/>
                <a:ea typeface="+mn-ea"/>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lstStyle>
            <a:lvl1pPr algn="r" eaLnBrk="1" hangingPunct="1">
              <a:defRPr sz="1200">
                <a:solidFill>
                  <a:srgbClr val="898989"/>
                </a:solidFill>
              </a:defRPr>
            </a:lvl1pPr>
          </a:lstStyle>
          <a:p>
            <a:pPr>
              <a:defRPr/>
            </a:pPr>
            <a:fld id="{9E2C5CCA-394F-4F6E-8976-0BE5ECB64D97}" type="slidenum">
              <a:rPr lang="en-US" altLang="en-US"/>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lnSpc>
          <a:spcPct val="90000"/>
        </a:lnSpc>
        <a:spcBef>
          <a:spcPct val="0"/>
        </a:spcBef>
        <a:spcAft>
          <a:spcPct val="0"/>
        </a:spcAft>
        <a:defRPr sz="4400" kern="1200">
          <a:solidFill>
            <a:schemeClr val="tx1"/>
          </a:solidFill>
          <a:latin typeface="Arial Rounded MT Bold" panose="020F0704030504030204" pitchFamily="34" charset="0"/>
          <a:ea typeface="ヒラギノ角ゴ Pro W3" pitchFamily="4" charset="-128"/>
          <a:cs typeface="Arial Rounded MT Bold" panose="020F0704030504030204" pitchFamily="34" charset="0"/>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Arial Rounded MT Bold" panose="020F070403050403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a:xfrm>
            <a:off x="0" y="1427202"/>
            <a:ext cx="9143998" cy="733999"/>
          </a:xfrm>
        </p:spPr>
        <p:txBody>
          <a:bodyPr/>
          <a:lstStyle/>
          <a:p>
            <a:pPr algn="ctr" eaLnBrk="1" hangingPunct="1"/>
            <a:r>
              <a:rPr lang="en-US" altLang="en-US" sz="3200" dirty="0">
                <a:latin typeface="Arial Rounded MT Bold" panose="020F0704030504030204" pitchFamily="34" charset="0"/>
              </a:rPr>
              <a:t>March 10, 2024</a:t>
            </a:r>
          </a:p>
        </p:txBody>
      </p:sp>
      <p:sp>
        <p:nvSpPr>
          <p:cNvPr id="4" name="Title 1"/>
          <p:cNvSpPr txBox="1"/>
          <p:nvPr/>
        </p:nvSpPr>
        <p:spPr bwMode="auto">
          <a:xfrm>
            <a:off x="0" y="138826"/>
            <a:ext cx="9143999" cy="7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defTabSz="914400" eaLnBrk="1" hangingPunct="1"/>
            <a:r>
              <a:rPr lang="en-US" altLang="en-US" sz="4000" dirty="0">
                <a:latin typeface="Arial Rounded MT Bold" panose="020F0704030504030204" pitchFamily="34" charset="0"/>
              </a:rPr>
              <a:t>WELCOME!</a:t>
            </a:r>
          </a:p>
        </p:txBody>
      </p:sp>
      <p:sp>
        <p:nvSpPr>
          <p:cNvPr id="5" name="Title 1">
            <a:extLst>
              <a:ext uri="{FF2B5EF4-FFF2-40B4-BE49-F238E27FC236}">
                <a16:creationId xmlns:a16="http://schemas.microsoft.com/office/drawing/2014/main" id="{9D220736-152B-D12A-05D8-08F2EB5AEF4F}"/>
              </a:ext>
            </a:extLst>
          </p:cNvPr>
          <p:cNvSpPr txBox="1"/>
          <p:nvPr/>
        </p:nvSpPr>
        <p:spPr bwMode="auto">
          <a:xfrm>
            <a:off x="1" y="682607"/>
            <a:ext cx="9143998" cy="792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defTabSz="914400" eaLnBrk="1" hangingPunct="1"/>
            <a:r>
              <a:rPr lang="en-US" altLang="en-US" sz="3600" dirty="0">
                <a:latin typeface="Arial Rounded MT Bold" panose="020F0704030504030204" pitchFamily="34" charset="0"/>
              </a:rPr>
              <a:t>Trinity Lutheran Church</a:t>
            </a:r>
          </a:p>
        </p:txBody>
      </p:sp>
      <p:pic>
        <p:nvPicPr>
          <p:cNvPr id="3" name="Picture 2">
            <a:extLst>
              <a:ext uri="{FF2B5EF4-FFF2-40B4-BE49-F238E27FC236}">
                <a16:creationId xmlns:a16="http://schemas.microsoft.com/office/drawing/2014/main" id="{3AAF63D7-9B11-53B8-D088-B6035953E6F2}"/>
              </a:ext>
            </a:extLst>
          </p:cNvPr>
          <p:cNvPicPr>
            <a:picLocks noChangeAspect="1"/>
          </p:cNvPicPr>
          <p:nvPr/>
        </p:nvPicPr>
        <p:blipFill>
          <a:blip r:embed="rId3"/>
          <a:stretch>
            <a:fillRect/>
          </a:stretch>
        </p:blipFill>
        <p:spPr>
          <a:xfrm>
            <a:off x="1409429" y="2262844"/>
            <a:ext cx="6248942" cy="42553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A5360EA-E780-57E5-EC81-64D5AC671ED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44DFF16-347B-EC8E-B162-52C9C5CD7C1F}"/>
              </a:ext>
            </a:extLst>
          </p:cNvPr>
          <p:cNvSpPr/>
          <p:nvPr/>
        </p:nvSpPr>
        <p:spPr>
          <a:xfrm>
            <a:off x="0" y="51769"/>
            <a:ext cx="9144000" cy="698525"/>
          </a:xfrm>
          <a:prstGeom prst="rect">
            <a:avLst/>
          </a:prstGeom>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sz="4000" b="1" dirty="0">
                <a:solidFill>
                  <a:srgbClr val="000000"/>
                </a:solidFill>
                <a:effectLst/>
                <a:latin typeface="Arial Rounded MT Bold" panose="020F0704030504030204" pitchFamily="34" charset="0"/>
                <a:ea typeface="Times New Roman" panose="02020603050405020304" pitchFamily="18" charset="0"/>
              </a:rPr>
              <a:t>CONFESSION AND FORGIVENESS</a:t>
            </a:r>
            <a:endParaRPr lang="en-US" sz="4000" dirty="0">
              <a:effectLst/>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337D0882-0FFF-2EF4-FC1E-E45032676B4B}"/>
              </a:ext>
            </a:extLst>
          </p:cNvPr>
          <p:cNvSpPr/>
          <p:nvPr/>
        </p:nvSpPr>
        <p:spPr>
          <a:xfrm>
            <a:off x="723898" y="2105780"/>
            <a:ext cx="7620003" cy="1823513"/>
          </a:xfrm>
          <a:prstGeom prst="rect">
            <a:avLst/>
          </a:prstGeom>
        </p:spPr>
        <p:txBody>
          <a:bodyPr wrap="square">
            <a:spAutoFit/>
          </a:bodyPr>
          <a:lstStyle/>
          <a:p>
            <a:pPr marL="682625" marR="0" indent="-682625">
              <a:lnSpc>
                <a:spcPct val="107000"/>
              </a:lnSpc>
              <a:spcBef>
                <a:spcPts val="0"/>
              </a:spcBef>
              <a:spcAft>
                <a:spcPts val="600"/>
              </a:spcAft>
            </a:pPr>
            <a:r>
              <a:rPr lang="en-US" sz="3600" b="1" dirty="0">
                <a:solidFill>
                  <a:srgbClr val="000000"/>
                </a:solidFill>
                <a:latin typeface="Arial Rounded MT Bold" panose="020F0704030504030204" pitchFamily="34" charset="0"/>
                <a:ea typeface="Times New Roman" panose="02020603050405020304" pitchFamily="18" charset="0"/>
              </a:rPr>
              <a:t>C:	Create in us clean hearts, O God, that we might become what you have called us to be.</a:t>
            </a:r>
            <a:endParaRPr lang="en-US" sz="4000" b="1"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98038020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0" y="51769"/>
            <a:ext cx="9144000" cy="698525"/>
          </a:xfrm>
          <a:prstGeom prst="rect">
            <a:avLst/>
          </a:prstGeom>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sz="4000" b="1" dirty="0">
                <a:solidFill>
                  <a:srgbClr val="000000"/>
                </a:solidFill>
                <a:effectLst/>
                <a:latin typeface="Arial Rounded MT Bold" panose="020F0704030504030204" pitchFamily="34" charset="0"/>
                <a:ea typeface="Times New Roman" panose="02020603050405020304" pitchFamily="18" charset="0"/>
              </a:rPr>
              <a:t>CONFESSION AND FORGIVENESS</a:t>
            </a:r>
            <a:endParaRPr lang="en-US" sz="4000" dirty="0">
              <a:effectLst/>
              <a:latin typeface="Arial Rounded MT Bold" panose="020F0704030504030204" pitchFamily="34" charset="0"/>
              <a:ea typeface="Calibri" panose="020F0502020204030204" pitchFamily="34" charset="0"/>
            </a:endParaRPr>
          </a:p>
        </p:txBody>
      </p:sp>
      <p:sp>
        <p:nvSpPr>
          <p:cNvPr id="2" name="Rectangle 1"/>
          <p:cNvSpPr/>
          <p:nvPr/>
        </p:nvSpPr>
        <p:spPr>
          <a:xfrm>
            <a:off x="896492" y="1316801"/>
            <a:ext cx="6956036" cy="4480394"/>
          </a:xfrm>
          <a:prstGeom prst="rect">
            <a:avLst/>
          </a:prstGeom>
        </p:spPr>
        <p:txBody>
          <a:bodyPr wrap="square">
            <a:spAutoFit/>
          </a:bodyPr>
          <a:lstStyle/>
          <a:p>
            <a:pPr marL="682625" marR="0" indent="-682625">
              <a:lnSpc>
                <a:spcPct val="107000"/>
              </a:lnSpc>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L:	God whose unfathomable love went to the cross for our sake now forgives us all our sins and welcomes us all over again into the promise of eternal life in  </a:t>
            </a:r>
            <a:r>
              <a:rPr lang="en-US" sz="3200" dirty="0">
                <a:solidFill>
                  <a:srgbClr val="C00000"/>
                </a:solidFill>
                <a:latin typeface="Segoe UI Symbol" panose="020B0502040204020203" pitchFamily="34" charset="0"/>
                <a:ea typeface="Calibri" panose="020F0502020204030204" pitchFamily="34" charset="0"/>
                <a:cs typeface="Segoe UI Symbol" panose="020B0502040204020203" pitchFamily="34" charset="0"/>
              </a:rPr>
              <a:t>☩</a:t>
            </a:r>
            <a:r>
              <a:rPr lang="en-US" sz="3200" dirty="0">
                <a:solidFill>
                  <a:srgbClr val="000000"/>
                </a:solidFill>
                <a:latin typeface="Arial Rounded MT Bold" panose="020F0704030504030204" pitchFamily="34" charset="0"/>
                <a:ea typeface="Times New Roman" panose="02020603050405020304" pitchFamily="18" charset="0"/>
              </a:rPr>
              <a:t> Christ’s name. </a:t>
            </a:r>
          </a:p>
          <a:p>
            <a:pPr marL="682625" marR="0" indent="-682625">
              <a:lnSpc>
                <a:spcPct val="107000"/>
              </a:lnSpc>
              <a:spcBef>
                <a:spcPts val="0"/>
              </a:spcBef>
              <a:spcAft>
                <a:spcPts val="600"/>
              </a:spcAft>
            </a:pPr>
            <a:endParaRPr lang="en-US" sz="3200" b="1" dirty="0">
              <a:solidFill>
                <a:srgbClr val="000000"/>
              </a:solidFill>
              <a:latin typeface="Arial Rounded MT Bold" panose="020F0704030504030204" pitchFamily="34" charset="0"/>
              <a:ea typeface="Times New Roman" panose="02020603050405020304" pitchFamily="18" charset="0"/>
            </a:endParaRPr>
          </a:p>
          <a:p>
            <a:pPr marL="682625" marR="0" indent="-682625">
              <a:lnSpc>
                <a:spcPct val="107000"/>
              </a:lnSpc>
              <a:spcBef>
                <a:spcPts val="0"/>
              </a:spcBef>
              <a:spcAft>
                <a:spcPts val="600"/>
              </a:spcAft>
            </a:pPr>
            <a:r>
              <a:rPr lang="en-US" sz="3600" b="1" dirty="0">
                <a:solidFill>
                  <a:srgbClr val="000000"/>
                </a:solidFill>
                <a:latin typeface="Arial Rounded MT Bold" panose="020F0704030504030204" pitchFamily="34" charset="0"/>
                <a:ea typeface="Times New Roman" panose="02020603050405020304" pitchFamily="18" charset="0"/>
              </a:rPr>
              <a:t>C:	Amen.</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392426-56A6-F772-7519-28FE6C67188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ABCDB5B-F46A-9F20-45BF-9B58739D2D82}"/>
              </a:ext>
            </a:extLst>
          </p:cNvPr>
          <p:cNvSpPr/>
          <p:nvPr/>
        </p:nvSpPr>
        <p:spPr>
          <a:xfrm>
            <a:off x="0" y="51769"/>
            <a:ext cx="9144000" cy="698525"/>
          </a:xfrm>
          <a:prstGeom prst="rect">
            <a:avLst/>
          </a:prstGeom>
        </p:spPr>
        <p:txBody>
          <a:bodyPr wrap="square">
            <a:spAutoFit/>
          </a:bodyPr>
          <a:lstStyle/>
          <a:p>
            <a:pPr marL="342900" marR="0" lvl="0" indent="-342900" algn="ctr">
              <a:lnSpc>
                <a:spcPct val="107000"/>
              </a:lnSpc>
              <a:spcBef>
                <a:spcPts val="0"/>
              </a:spcBef>
              <a:spcAft>
                <a:spcPts val="0"/>
              </a:spcAft>
              <a:buFont typeface="Symbol" panose="05050102010706020507" pitchFamily="18" charset="2"/>
              <a:buChar char=""/>
            </a:pPr>
            <a:r>
              <a:rPr lang="en-US" sz="4000" b="1" dirty="0">
                <a:solidFill>
                  <a:srgbClr val="000000"/>
                </a:solidFill>
                <a:effectLst/>
                <a:latin typeface="Arial Rounded MT Bold" panose="020F0704030504030204" pitchFamily="34" charset="0"/>
                <a:ea typeface="Times New Roman" panose="02020603050405020304" pitchFamily="18" charset="0"/>
              </a:rPr>
              <a:t>GATHERING SONG</a:t>
            </a:r>
            <a:endParaRPr lang="en-US" sz="4000" dirty="0">
              <a:effectLst/>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392EB226-2149-5588-DD00-080DB3B83B43}"/>
              </a:ext>
            </a:extLst>
          </p:cNvPr>
          <p:cNvSpPr/>
          <p:nvPr/>
        </p:nvSpPr>
        <p:spPr>
          <a:xfrm>
            <a:off x="1" y="930302"/>
            <a:ext cx="9149320" cy="1307666"/>
          </a:xfrm>
          <a:prstGeom prst="rect">
            <a:avLst/>
          </a:prstGeom>
        </p:spPr>
        <p:txBody>
          <a:bodyPr wrap="square">
            <a:spAutoFit/>
          </a:bodyPr>
          <a:lstStyle/>
          <a:p>
            <a:pPr marL="682625" marR="0" indent="-682625" algn="ctr">
              <a:lnSpc>
                <a:spcPct val="107000"/>
              </a:lnSpc>
              <a:spcBef>
                <a:spcPts val="0"/>
              </a:spcBef>
              <a:spcAft>
                <a:spcPts val="600"/>
              </a:spcAft>
            </a:pPr>
            <a:r>
              <a:rPr lang="en-US" sz="3600" b="1" dirty="0">
                <a:solidFill>
                  <a:srgbClr val="000000"/>
                </a:solidFill>
                <a:latin typeface="Arial Rounded MT Bold" panose="020F0704030504030204" pitchFamily="34" charset="0"/>
                <a:ea typeface="Times New Roman" panose="02020603050405020304" pitchFamily="18" charset="0"/>
              </a:rPr>
              <a:t>“Spirit of God, Descend Upon My Heart”</a:t>
            </a:r>
          </a:p>
          <a:p>
            <a:pPr marL="682625" marR="0" indent="-682625" algn="ctr">
              <a:lnSpc>
                <a:spcPct val="107000"/>
              </a:lnSpc>
              <a:spcBef>
                <a:spcPts val="0"/>
              </a:spcBef>
              <a:spcAft>
                <a:spcPts val="600"/>
              </a:spcAft>
            </a:pPr>
            <a:r>
              <a:rPr lang="en-US" sz="3600" b="1" dirty="0">
                <a:solidFill>
                  <a:srgbClr val="000000"/>
                </a:solidFill>
                <a:latin typeface="Arial Rounded MT Bold" panose="020F0704030504030204" pitchFamily="34" charset="0"/>
                <a:ea typeface="Times New Roman" panose="02020603050405020304" pitchFamily="18" charset="0"/>
              </a:rPr>
              <a:t>LBW 486</a:t>
            </a:r>
          </a:p>
        </p:txBody>
      </p:sp>
      <p:pic>
        <p:nvPicPr>
          <p:cNvPr id="3" name="Picture 2">
            <a:extLst>
              <a:ext uri="{FF2B5EF4-FFF2-40B4-BE49-F238E27FC236}">
                <a16:creationId xmlns:a16="http://schemas.microsoft.com/office/drawing/2014/main" id="{5FF6B3AE-496A-AED6-BA9C-02611E084DB4}"/>
              </a:ext>
            </a:extLst>
          </p:cNvPr>
          <p:cNvPicPr>
            <a:picLocks noChangeAspect="1"/>
          </p:cNvPicPr>
          <p:nvPr/>
        </p:nvPicPr>
        <p:blipFill>
          <a:blip r:embed="rId3"/>
          <a:stretch>
            <a:fillRect/>
          </a:stretch>
        </p:blipFill>
        <p:spPr>
          <a:xfrm>
            <a:off x="1409429" y="2417976"/>
            <a:ext cx="6248942" cy="42553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9386619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BF1F8-FF7E-3DC8-9B82-F0E375BE3D4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A553A9D-0656-FA0A-2E84-F92072B9C4CE}"/>
              </a:ext>
            </a:extLst>
          </p:cNvPr>
          <p:cNvSpPr/>
          <p:nvPr/>
        </p:nvSpPr>
        <p:spPr>
          <a:xfrm>
            <a:off x="1" y="3675"/>
            <a:ext cx="9143998" cy="516680"/>
          </a:xfrm>
          <a:prstGeom prst="rect">
            <a:avLst/>
          </a:prstGeom>
        </p:spPr>
        <p:txBody>
          <a:bodyPr wrap="square">
            <a:spAutoFit/>
          </a:bodyPr>
          <a:lstStyle/>
          <a:p>
            <a:pPr marL="225425" marR="0" lvl="0" indent="-225425">
              <a:lnSpc>
                <a:spcPct val="107000"/>
              </a:lnSpc>
              <a:spcBef>
                <a:spcPts val="0"/>
              </a:spcBef>
              <a:spcAft>
                <a:spcPts val="600"/>
              </a:spcAft>
              <a:buFont typeface="Symbol" panose="05050102010706020507" pitchFamily="18" charset="2"/>
              <a:buChar char="*"/>
            </a:pPr>
            <a:r>
              <a:rPr lang="en-US" sz="2800" dirty="0">
                <a:solidFill>
                  <a:srgbClr val="000000"/>
                </a:solidFill>
                <a:latin typeface="Arial Rounded MT Bold" panose="020F0704030504030204" pitchFamily="34" charset="0"/>
                <a:ea typeface="Calibri" panose="020F0502020204030204" pitchFamily="34" charset="0"/>
              </a:rPr>
              <a:t>“Spirit of God, Descend Upon My Heart”   LBW 486</a:t>
            </a:r>
          </a:p>
        </p:txBody>
      </p:sp>
      <p:sp>
        <p:nvSpPr>
          <p:cNvPr id="5" name="TextBox 4">
            <a:extLst>
              <a:ext uri="{FF2B5EF4-FFF2-40B4-BE49-F238E27FC236}">
                <a16:creationId xmlns:a16="http://schemas.microsoft.com/office/drawing/2014/main" id="{C2460254-C03B-6A22-5CC2-B5560A885240}"/>
              </a:ext>
            </a:extLst>
          </p:cNvPr>
          <p:cNvSpPr txBox="1"/>
          <p:nvPr/>
        </p:nvSpPr>
        <p:spPr>
          <a:xfrm>
            <a:off x="1220379" y="1281142"/>
            <a:ext cx="6627042" cy="4524315"/>
          </a:xfrm>
          <a:prstGeom prst="rect">
            <a:avLst/>
          </a:prstGeom>
          <a:noFill/>
        </p:spPr>
        <p:txBody>
          <a:bodyPr wrap="square">
            <a:spAutoFit/>
          </a:bodyPr>
          <a:lstStyle/>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1	Spirit of God,                                             descend upon my heart;</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wean it from earth,                                       through all its pulses move;</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stoop to my weakness,                             strength to me impart,</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and make me love you                                                 as I ought to love.</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18868426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21483-AE1E-994D-0B5D-9F998896321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D67D868-0945-3403-A8E0-9A1F362C303D}"/>
              </a:ext>
            </a:extLst>
          </p:cNvPr>
          <p:cNvSpPr/>
          <p:nvPr/>
        </p:nvSpPr>
        <p:spPr>
          <a:xfrm>
            <a:off x="1" y="3675"/>
            <a:ext cx="9143998" cy="516680"/>
          </a:xfrm>
          <a:prstGeom prst="rect">
            <a:avLst/>
          </a:prstGeom>
        </p:spPr>
        <p:txBody>
          <a:bodyPr wrap="square">
            <a:spAutoFit/>
          </a:bodyPr>
          <a:lstStyle/>
          <a:p>
            <a:pPr marL="225425" marR="0" lvl="0" indent="-225425">
              <a:lnSpc>
                <a:spcPct val="107000"/>
              </a:lnSpc>
              <a:spcBef>
                <a:spcPts val="0"/>
              </a:spcBef>
              <a:spcAft>
                <a:spcPts val="600"/>
              </a:spcAft>
              <a:buFont typeface="Symbol" panose="05050102010706020507" pitchFamily="18" charset="2"/>
              <a:buChar char="*"/>
            </a:pPr>
            <a:r>
              <a:rPr lang="en-US" sz="2800" dirty="0">
                <a:solidFill>
                  <a:srgbClr val="000000"/>
                </a:solidFill>
                <a:latin typeface="Arial Rounded MT Bold" panose="020F0704030504030204" pitchFamily="34" charset="0"/>
                <a:ea typeface="Calibri" panose="020F0502020204030204" pitchFamily="34" charset="0"/>
              </a:rPr>
              <a:t>“Spirit of God, Descend Upon My Heart”   LBW 486</a:t>
            </a:r>
          </a:p>
        </p:txBody>
      </p:sp>
      <p:sp>
        <p:nvSpPr>
          <p:cNvPr id="5" name="TextBox 4">
            <a:extLst>
              <a:ext uri="{FF2B5EF4-FFF2-40B4-BE49-F238E27FC236}">
                <a16:creationId xmlns:a16="http://schemas.microsoft.com/office/drawing/2014/main" id="{4CAF9AAD-F961-7F14-76CF-7E917D09D70A}"/>
              </a:ext>
            </a:extLst>
          </p:cNvPr>
          <p:cNvSpPr txBox="1"/>
          <p:nvPr/>
        </p:nvSpPr>
        <p:spPr>
          <a:xfrm>
            <a:off x="1837834" y="1187777"/>
            <a:ext cx="5392132" cy="5078313"/>
          </a:xfrm>
          <a:prstGeom prst="rect">
            <a:avLst/>
          </a:prstGeom>
          <a:noFill/>
        </p:spPr>
        <p:txBody>
          <a:bodyPr wrap="square">
            <a:spAutoFit/>
          </a:bodyPr>
          <a:lstStyle/>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2	I ask no dream,                                                 no prophet ecstasies,</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no sudden rending                                                  of the veil of clay,</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no angel visitant,                                                       no </a:t>
            </a:r>
            <a:r>
              <a:rPr lang="en-US" sz="3600" dirty="0" err="1">
                <a:effectLst/>
                <a:latin typeface="Arial Rounded MT Bold" panose="020F0704030504030204" pitchFamily="34" charset="0"/>
                <a:ea typeface="MS Mincho" panose="02020609040205080304" pitchFamily="49" charset="-128"/>
              </a:rPr>
              <a:t>op'ning</a:t>
            </a:r>
            <a:r>
              <a:rPr lang="en-US" sz="3600" dirty="0">
                <a:effectLst/>
                <a:latin typeface="Arial Rounded MT Bold" panose="020F0704030504030204" pitchFamily="34" charset="0"/>
                <a:ea typeface="MS Mincho" panose="02020609040205080304" pitchFamily="49" charset="-128"/>
              </a:rPr>
              <a:t> skies;</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but take the dimness                                          of my soul away.</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20981247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E7127-DD96-0133-F306-C2B0CAC881D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2816CBE-01CB-3F7E-9A7F-E438E14A1BCB}"/>
              </a:ext>
            </a:extLst>
          </p:cNvPr>
          <p:cNvSpPr/>
          <p:nvPr/>
        </p:nvSpPr>
        <p:spPr>
          <a:xfrm>
            <a:off x="1" y="3675"/>
            <a:ext cx="9143998" cy="516680"/>
          </a:xfrm>
          <a:prstGeom prst="rect">
            <a:avLst/>
          </a:prstGeom>
        </p:spPr>
        <p:txBody>
          <a:bodyPr wrap="square">
            <a:spAutoFit/>
          </a:bodyPr>
          <a:lstStyle/>
          <a:p>
            <a:pPr marL="225425" marR="0" lvl="0" indent="-225425">
              <a:lnSpc>
                <a:spcPct val="107000"/>
              </a:lnSpc>
              <a:spcBef>
                <a:spcPts val="0"/>
              </a:spcBef>
              <a:spcAft>
                <a:spcPts val="600"/>
              </a:spcAft>
              <a:buFont typeface="Symbol" panose="05050102010706020507" pitchFamily="18" charset="2"/>
              <a:buChar char="*"/>
            </a:pPr>
            <a:r>
              <a:rPr lang="en-US" sz="2800" dirty="0">
                <a:solidFill>
                  <a:srgbClr val="000000"/>
                </a:solidFill>
                <a:latin typeface="Arial Rounded MT Bold" panose="020F0704030504030204" pitchFamily="34" charset="0"/>
                <a:ea typeface="Calibri" panose="020F0502020204030204" pitchFamily="34" charset="0"/>
              </a:rPr>
              <a:t>“Spirit of God, Descend Upon My Heart”   LBW 486</a:t>
            </a:r>
          </a:p>
        </p:txBody>
      </p:sp>
      <p:sp>
        <p:nvSpPr>
          <p:cNvPr id="5" name="TextBox 4">
            <a:extLst>
              <a:ext uri="{FF2B5EF4-FFF2-40B4-BE49-F238E27FC236}">
                <a16:creationId xmlns:a16="http://schemas.microsoft.com/office/drawing/2014/main" id="{E4A1490B-0F2F-0059-4068-30F6CCE1B619}"/>
              </a:ext>
            </a:extLst>
          </p:cNvPr>
          <p:cNvSpPr txBox="1"/>
          <p:nvPr/>
        </p:nvSpPr>
        <p:spPr>
          <a:xfrm>
            <a:off x="782032" y="1166842"/>
            <a:ext cx="7503736" cy="4524315"/>
          </a:xfrm>
          <a:prstGeom prst="rect">
            <a:avLst/>
          </a:prstGeom>
          <a:noFill/>
        </p:spPr>
        <p:txBody>
          <a:bodyPr wrap="square">
            <a:spAutoFit/>
          </a:bodyPr>
          <a:lstStyle/>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3	Have you not bid me                                                    love you, God and King;</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all, all your own, soul,                                   heart, and strength, and mind?</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I see your cross; there                                   teach my heart to cling.</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Oh, let me seek you and,                                        oh, let me find!</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26658958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82257-04CC-BB20-ED31-46196E64715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C47E1C5-AAB6-CAF4-0457-7A97CB3E561E}"/>
              </a:ext>
            </a:extLst>
          </p:cNvPr>
          <p:cNvSpPr/>
          <p:nvPr/>
        </p:nvSpPr>
        <p:spPr>
          <a:xfrm>
            <a:off x="1" y="3675"/>
            <a:ext cx="9143998" cy="516680"/>
          </a:xfrm>
          <a:prstGeom prst="rect">
            <a:avLst/>
          </a:prstGeom>
        </p:spPr>
        <p:txBody>
          <a:bodyPr wrap="square">
            <a:spAutoFit/>
          </a:bodyPr>
          <a:lstStyle/>
          <a:p>
            <a:pPr marL="225425" marR="0" lvl="0" indent="-225425">
              <a:lnSpc>
                <a:spcPct val="107000"/>
              </a:lnSpc>
              <a:spcBef>
                <a:spcPts val="0"/>
              </a:spcBef>
              <a:spcAft>
                <a:spcPts val="600"/>
              </a:spcAft>
              <a:buFont typeface="Symbol" panose="05050102010706020507" pitchFamily="18" charset="2"/>
              <a:buChar char="*"/>
            </a:pPr>
            <a:r>
              <a:rPr lang="en-US" sz="2800" dirty="0">
                <a:solidFill>
                  <a:srgbClr val="000000"/>
                </a:solidFill>
                <a:latin typeface="Arial Rounded MT Bold" panose="020F0704030504030204" pitchFamily="34" charset="0"/>
                <a:ea typeface="Calibri" panose="020F0502020204030204" pitchFamily="34" charset="0"/>
              </a:rPr>
              <a:t>“Spirit of God, Descend Upon My Heart”   LBW 486</a:t>
            </a:r>
          </a:p>
        </p:txBody>
      </p:sp>
      <p:sp>
        <p:nvSpPr>
          <p:cNvPr id="5" name="TextBox 4">
            <a:extLst>
              <a:ext uri="{FF2B5EF4-FFF2-40B4-BE49-F238E27FC236}">
                <a16:creationId xmlns:a16="http://schemas.microsoft.com/office/drawing/2014/main" id="{7B7D4535-1019-2F87-49F1-D935DB9347B6}"/>
              </a:ext>
            </a:extLst>
          </p:cNvPr>
          <p:cNvSpPr txBox="1"/>
          <p:nvPr/>
        </p:nvSpPr>
        <p:spPr>
          <a:xfrm>
            <a:off x="1451335" y="1281142"/>
            <a:ext cx="6165130" cy="4524315"/>
          </a:xfrm>
          <a:prstGeom prst="rect">
            <a:avLst/>
          </a:prstGeom>
          <a:noFill/>
        </p:spPr>
        <p:txBody>
          <a:bodyPr wrap="square">
            <a:spAutoFit/>
          </a:bodyPr>
          <a:lstStyle/>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4	Teach me to love you                                                         as your angels love,</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one holy passion                                                   filling all my frame:</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the baptism of the                                      </a:t>
            </a:r>
            <a:r>
              <a:rPr lang="en-US" sz="3600" dirty="0" err="1">
                <a:effectLst/>
                <a:latin typeface="Arial Rounded MT Bold" panose="020F0704030504030204" pitchFamily="34" charset="0"/>
                <a:ea typeface="MS Mincho" panose="02020609040205080304" pitchFamily="49" charset="-128"/>
              </a:rPr>
              <a:t>heav'n</a:t>
            </a:r>
            <a:r>
              <a:rPr lang="en-US" sz="3600" dirty="0">
                <a:effectLst/>
                <a:latin typeface="Arial Rounded MT Bold" panose="020F0704030504030204" pitchFamily="34" charset="0"/>
                <a:ea typeface="MS Mincho" panose="02020609040205080304" pitchFamily="49" charset="-128"/>
              </a:rPr>
              <a:t>-descended dove,</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my heart an altar,                                                           and your love the flame.</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6620102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85124"/>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APOSTOLIC GREETING</a:t>
            </a:r>
            <a:endParaRPr lang="en-US" sz="3200" dirty="0">
              <a:effectLst/>
              <a:latin typeface="Arial Rounded MT Bold" panose="020F0704030504030204" pitchFamily="34" charset="0"/>
              <a:ea typeface="Calibri" panose="020F0502020204030204" pitchFamily="34" charset="0"/>
            </a:endParaRPr>
          </a:p>
        </p:txBody>
      </p:sp>
      <p:sp>
        <p:nvSpPr>
          <p:cNvPr id="3" name="Rectangle 2"/>
          <p:cNvSpPr/>
          <p:nvPr/>
        </p:nvSpPr>
        <p:spPr>
          <a:xfrm>
            <a:off x="348343" y="1103812"/>
            <a:ext cx="8432800" cy="2858731"/>
          </a:xfrm>
          <a:prstGeom prst="rect">
            <a:avLst/>
          </a:prstGeom>
        </p:spPr>
        <p:txBody>
          <a:bodyPr wrap="square">
            <a:spAutoFit/>
          </a:bodyPr>
          <a:lstStyle/>
          <a:p>
            <a:pPr marL="684530" marR="0" indent="-684530">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	The grace of our Lord Jesus Christ, the love of God, and the communion of the Holy Spirit be with you all.</a:t>
            </a:r>
            <a:endParaRPr lang="en-US" sz="3200" dirty="0">
              <a:latin typeface="Arial Rounded MT Bold" panose="020F0704030504030204" pitchFamily="34" charset="0"/>
              <a:ea typeface="Calibri" panose="020F0502020204030204" pitchFamily="34" charset="0"/>
            </a:endParaRPr>
          </a:p>
          <a:p>
            <a:pPr marL="684530" marR="0" indent="-684530">
              <a:lnSpc>
                <a:spcPct val="107000"/>
              </a:lnSpc>
              <a:spcBef>
                <a:spcPts val="0"/>
              </a:spcBef>
              <a:spcAft>
                <a:spcPts val="0"/>
              </a:spcAft>
            </a:pPr>
            <a:r>
              <a:rPr lang="en-US" sz="3600" dirty="0">
                <a:solidFill>
                  <a:srgbClr val="000000"/>
                </a:solidFill>
                <a:latin typeface="Arial Rounded MT Bold" panose="020F0704030504030204" pitchFamily="34" charset="0"/>
                <a:ea typeface="Calibri" panose="020F0502020204030204" pitchFamily="34" charset="0"/>
              </a:rPr>
              <a:t> </a:t>
            </a:r>
            <a:endParaRPr lang="en-US" sz="3600" dirty="0">
              <a:latin typeface="Arial Rounded MT Bold" panose="020F0704030504030204" pitchFamily="34" charset="0"/>
              <a:ea typeface="Calibri" panose="020F0502020204030204" pitchFamily="34" charset="0"/>
            </a:endParaRPr>
          </a:p>
          <a:p>
            <a:pPr marL="684530" marR="0" indent="-684530">
              <a:lnSpc>
                <a:spcPct val="107000"/>
              </a:lnSpc>
              <a:spcBef>
                <a:spcPts val="0"/>
              </a:spcBef>
              <a:spcAft>
                <a:spcPts val="600"/>
              </a:spcAft>
            </a:pPr>
            <a:r>
              <a:rPr lang="en-US" sz="3600" b="1" dirty="0">
                <a:solidFill>
                  <a:srgbClr val="000000"/>
                </a:solidFill>
                <a:latin typeface="Arial Rounded MT Bold" panose="020F0704030504030204" pitchFamily="34" charset="0"/>
                <a:ea typeface="Calibri" panose="020F0502020204030204" pitchFamily="34" charset="0"/>
              </a:rPr>
              <a:t>C:	And also with you.</a:t>
            </a:r>
            <a:endParaRPr lang="en-US" sz="3600" dirty="0">
              <a:effectLst/>
              <a:latin typeface="Arial Rounded MT Bold" panose="020F0704030504030204" pitchFamily="34" charset="0"/>
              <a:ea typeface="Calibri" panose="020F050202020403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0" y="51769"/>
            <a:ext cx="9144000" cy="637932"/>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KYRIE</a:t>
            </a:r>
            <a:endParaRPr lang="en-US" sz="3200" dirty="0">
              <a:effectLst/>
              <a:latin typeface="Arial Rounded MT Bold" panose="020F0704030504030204" pitchFamily="34" charset="0"/>
              <a:ea typeface="Calibri" panose="020F0502020204030204" pitchFamily="34" charset="0"/>
            </a:endParaRPr>
          </a:p>
        </p:txBody>
      </p:sp>
      <p:pic>
        <p:nvPicPr>
          <p:cNvPr id="2" name="Picture 1"/>
          <p:cNvPicPr>
            <a:picLocks noChangeAspect="1"/>
          </p:cNvPicPr>
          <p:nvPr/>
        </p:nvPicPr>
        <p:blipFill rotWithShape="1">
          <a:blip r:embed="rId3" cstate="screen"/>
          <a:srcRect/>
          <a:stretch>
            <a:fillRect/>
          </a:stretch>
        </p:blipFill>
        <p:spPr>
          <a:xfrm>
            <a:off x="18600" y="856344"/>
            <a:ext cx="9118361" cy="5159992"/>
          </a:xfrm>
          <a:prstGeom prst="rect">
            <a:avLst/>
          </a:prstGeom>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0" y="51769"/>
            <a:ext cx="9144000" cy="637932"/>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KYRIE</a:t>
            </a:r>
            <a:endParaRPr lang="en-US" sz="3200" dirty="0">
              <a:effectLst/>
              <a:latin typeface="Arial Rounded MT Bold" panose="020F0704030504030204" pitchFamily="34" charset="0"/>
              <a:ea typeface="Calibri" panose="020F0502020204030204" pitchFamily="34" charset="0"/>
            </a:endParaRPr>
          </a:p>
        </p:txBody>
      </p:sp>
      <p:pic>
        <p:nvPicPr>
          <p:cNvPr id="2" name="Picture 1"/>
          <p:cNvPicPr>
            <a:picLocks noChangeAspect="1"/>
          </p:cNvPicPr>
          <p:nvPr/>
        </p:nvPicPr>
        <p:blipFill rotWithShape="1">
          <a:blip r:embed="rId3" cstate="screen"/>
          <a:srcRect/>
          <a:stretch>
            <a:fillRect/>
          </a:stretch>
        </p:blipFill>
        <p:spPr>
          <a:xfrm>
            <a:off x="0" y="955965"/>
            <a:ext cx="9157803" cy="4925290"/>
          </a:xfrm>
          <a:prstGeom prst="rect">
            <a:avLst/>
          </a:prstGeom>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33658" y="1622938"/>
            <a:ext cx="6876681" cy="3231654"/>
          </a:xfrm>
          <a:prstGeom prst="rect">
            <a:avLst/>
          </a:prstGeom>
        </p:spPr>
        <p:txBody>
          <a:bodyPr wrap="square">
            <a:spAutoFit/>
          </a:bodyPr>
          <a:lstStyle/>
          <a:p>
            <a:pPr marL="571500" indent="-571500">
              <a:spcAft>
                <a:spcPts val="2400"/>
              </a:spcAft>
              <a:buFont typeface="Arial" panose="020B0604020202020204" pitchFamily="34" charset="0"/>
              <a:buChar char="•"/>
            </a:pPr>
            <a:r>
              <a:rPr kumimoji="0" lang="en-US" sz="3600" b="1" i="0" u="none" strike="noStrike" kern="1200" cap="none" spc="0" normalizeH="0" baseline="0" noProof="0" dirty="0">
                <a:ln>
                  <a:noFill/>
                </a:ln>
                <a:solidFill>
                  <a:srgbClr val="000000"/>
                </a:solidFill>
                <a:effectLst/>
                <a:uLnTx/>
                <a:uFillTx/>
                <a:latin typeface="Arial Rounded MT Bold" panose="020F0704030504030204" pitchFamily="34" charset="0"/>
                <a:ea typeface="Calibri" panose="020F0502020204030204" pitchFamily="34" charset="0"/>
              </a:rPr>
              <a:t>Prelude</a:t>
            </a:r>
            <a:r>
              <a:rPr lang="en-US" sz="3600" b="1" dirty="0">
                <a:solidFill>
                  <a:srgbClr val="000000"/>
                </a:solidFill>
                <a:latin typeface="Arial Rounded MT Bold" panose="020F0704030504030204" pitchFamily="34" charset="0"/>
                <a:ea typeface="Calibri" panose="020F0502020204030204" pitchFamily="34" charset="0"/>
              </a:rPr>
              <a:t> - </a:t>
            </a:r>
            <a:r>
              <a:rPr kumimoji="0" lang="en-US" sz="3600" b="0" i="1" u="none" strike="noStrike" kern="1200" cap="none" spc="0" normalizeH="0" baseline="0" noProof="0" dirty="0">
                <a:ln>
                  <a:noFill/>
                </a:ln>
                <a:solidFill>
                  <a:srgbClr val="000000"/>
                </a:solidFill>
                <a:effectLst/>
                <a:uLnTx/>
                <a:uFillTx/>
                <a:latin typeface="Arial Rounded MT Bold" panose="020F0704030504030204" pitchFamily="34" charset="0"/>
                <a:ea typeface="Calibri" panose="020F0502020204030204" pitchFamily="34" charset="0"/>
              </a:rPr>
              <a:t>By Pan Sherman</a:t>
            </a:r>
          </a:p>
          <a:p>
            <a:pPr marL="571500" indent="-571500">
              <a:spcAft>
                <a:spcPts val="2400"/>
              </a:spcAft>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Office of the Acolyte</a:t>
            </a:r>
          </a:p>
          <a:p>
            <a:pPr marL="457200" indent="-457200">
              <a:spcAft>
                <a:spcPts val="2400"/>
              </a:spcAft>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Ringing of the Bell</a:t>
            </a:r>
          </a:p>
          <a:p>
            <a:pPr marL="457200" marR="0" lvl="0" indent="-457200" algn="l" defTabSz="685800" rtl="0" eaLnBrk="0" fontAlgn="base" latinLnBrk="0" hangingPunct="0">
              <a:spcBef>
                <a:spcPct val="0"/>
              </a:spcBef>
              <a:spcAft>
                <a:spcPts val="2400"/>
              </a:spcAft>
              <a:buClrTx/>
              <a:buSzTx/>
              <a:buFont typeface="Arial" panose="020B0604020202020204" pitchFamily="34" charset="0"/>
              <a:buChar char="•"/>
              <a:defRPr/>
            </a:pPr>
            <a:r>
              <a:rPr kumimoji="0" lang="en-US" sz="3600" b="1" i="0" u="none" strike="noStrike" kern="1200" cap="none" spc="0" normalizeH="0" baseline="0" noProof="0" dirty="0">
                <a:ln>
                  <a:noFill/>
                </a:ln>
                <a:solidFill>
                  <a:srgbClr val="000000"/>
                </a:solidFill>
                <a:effectLst/>
                <a:uLnTx/>
                <a:uFillTx/>
                <a:latin typeface="Arial Rounded MT Bold" panose="020F0704030504030204" pitchFamily="34" charset="0"/>
                <a:ea typeface="Calibri" panose="020F0502020204030204" pitchFamily="34" charset="0"/>
                <a:cs typeface="+mn-cs"/>
              </a:rPr>
              <a:t>Welcome</a:t>
            </a:r>
            <a:endParaRPr lang="en-US" sz="1400" dirty="0"/>
          </a:p>
        </p:txBody>
      </p:sp>
      <p:sp>
        <p:nvSpPr>
          <p:cNvPr id="6" name="Rectangle 5"/>
          <p:cNvSpPr/>
          <p:nvPr/>
        </p:nvSpPr>
        <p:spPr>
          <a:xfrm>
            <a:off x="272264" y="152261"/>
            <a:ext cx="8599471" cy="1077218"/>
          </a:xfrm>
          <a:prstGeom prst="rect">
            <a:avLst/>
          </a:prstGeom>
        </p:spPr>
        <p:txBody>
          <a:bodyPr wrap="square">
            <a:spAutoFit/>
          </a:bodyPr>
          <a:lstStyle/>
          <a:p>
            <a:pPr marL="457200" indent="-457200" algn="ctr">
              <a:buFont typeface="Symbol" panose="05050102010706020507" pitchFamily="18" charset="2"/>
              <a:buChar char=""/>
            </a:pPr>
            <a:r>
              <a:rPr lang="en-US" sz="3200" b="1" dirty="0">
                <a:solidFill>
                  <a:srgbClr val="C00000"/>
                </a:solidFill>
                <a:latin typeface="Arial Rounded MT Bold" panose="020F0704030504030204" pitchFamily="34" charset="0"/>
                <a:ea typeface="Calibri" panose="020F0502020204030204" pitchFamily="34" charset="0"/>
              </a:rPr>
              <a:t>=  Please stand if able</a:t>
            </a:r>
          </a:p>
          <a:p>
            <a:pPr marL="457200" indent="-457200" algn="ctr">
              <a:buFont typeface="Arial" panose="020B0604020202020204" pitchFamily="34" charset="0"/>
              <a:buChar char="•"/>
            </a:pPr>
            <a:r>
              <a:rPr lang="en-US" sz="3200" b="1" dirty="0">
                <a:solidFill>
                  <a:srgbClr val="C00000"/>
                </a:solidFill>
                <a:latin typeface="Arial Rounded MT Bold" panose="020F0704030504030204" pitchFamily="34" charset="0"/>
                <a:ea typeface="Calibri" panose="020F0502020204030204" pitchFamily="34" charset="0"/>
              </a:rPr>
              <a:t>=  Please be seated</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0" y="51769"/>
            <a:ext cx="9144000" cy="637932"/>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KYRIE</a:t>
            </a:r>
            <a:endParaRPr lang="en-US" sz="3200" dirty="0">
              <a:effectLst/>
              <a:latin typeface="Arial Rounded MT Bold" panose="020F0704030504030204" pitchFamily="34" charset="0"/>
              <a:ea typeface="Calibri" panose="020F0502020204030204" pitchFamily="34" charset="0"/>
            </a:endParaRPr>
          </a:p>
        </p:txBody>
      </p:sp>
      <p:pic>
        <p:nvPicPr>
          <p:cNvPr id="2" name="Picture 1"/>
          <p:cNvPicPr>
            <a:picLocks noChangeAspect="1"/>
          </p:cNvPicPr>
          <p:nvPr/>
        </p:nvPicPr>
        <p:blipFill rotWithShape="1">
          <a:blip r:embed="rId3" cstate="screen"/>
          <a:srcRect/>
          <a:stretch>
            <a:fillRect/>
          </a:stretch>
        </p:blipFill>
        <p:spPr>
          <a:xfrm>
            <a:off x="0" y="831272"/>
            <a:ext cx="9144000" cy="5798127"/>
          </a:xfrm>
          <a:prstGeom prst="rect">
            <a:avLst/>
          </a:prstGeom>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94343" y="1197987"/>
            <a:ext cx="8955314" cy="5016758"/>
          </a:xfrm>
          <a:prstGeom prst="rect">
            <a:avLst/>
          </a:prstGeom>
        </p:spPr>
        <p:txBody>
          <a:bodyPr wrap="square">
            <a:spAutoFit/>
          </a:bodyPr>
          <a:lstStyle/>
          <a:p>
            <a:r>
              <a:rPr lang="en-US" sz="4000" b="1" dirty="0">
                <a:solidFill>
                  <a:srgbClr val="222222"/>
                </a:solidFill>
                <a:latin typeface="Arial Rounded MT Bold" panose="020F0704030504030204" pitchFamily="34" charset="0"/>
              </a:rPr>
              <a:t>Glory be to God in heaven; </a:t>
            </a:r>
          </a:p>
          <a:p>
            <a:r>
              <a:rPr lang="en-US" sz="4000" b="1" dirty="0">
                <a:solidFill>
                  <a:srgbClr val="222222"/>
                </a:solidFill>
                <a:latin typeface="Arial Rounded MT Bold" panose="020F0704030504030204" pitchFamily="34" charset="0"/>
              </a:rPr>
              <a:t>peace, goodwill to all the earth.</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Mighty God of all creation, </a:t>
            </a:r>
          </a:p>
          <a:p>
            <a:r>
              <a:rPr lang="en-US" sz="4000" b="1" dirty="0">
                <a:solidFill>
                  <a:srgbClr val="222222"/>
                </a:solidFill>
                <a:latin typeface="Arial Rounded MT Bold" panose="020F0704030504030204" pitchFamily="34" charset="0"/>
              </a:rPr>
              <a:t>Father of surpassing worth:</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we exalt you, we adore you, </a:t>
            </a:r>
          </a:p>
          <a:p>
            <a:r>
              <a:rPr lang="en-US" sz="4000" b="1" dirty="0">
                <a:solidFill>
                  <a:srgbClr val="222222"/>
                </a:solidFill>
                <a:latin typeface="Arial Rounded MT Bold" panose="020F0704030504030204" pitchFamily="34" charset="0"/>
              </a:rPr>
              <a:t>we lift high our thanks and praise.</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Saints and angels bow before you; here on earth our songs we raise.</a:t>
            </a:r>
            <a:endParaRPr lang="en-US" sz="4000" b="0" i="0" dirty="0">
              <a:solidFill>
                <a:srgbClr val="222222"/>
              </a:solidFill>
              <a:effectLst/>
              <a:latin typeface="Arial Rounded MT Bold" panose="020F0704030504030204" pitchFamily="34" charset="0"/>
            </a:endParaRPr>
          </a:p>
        </p:txBody>
      </p:sp>
      <p:sp>
        <p:nvSpPr>
          <p:cNvPr id="4" name="Rectangle 3"/>
          <p:cNvSpPr/>
          <p:nvPr/>
        </p:nvSpPr>
        <p:spPr>
          <a:xfrm>
            <a:off x="0" y="51769"/>
            <a:ext cx="9143999" cy="637932"/>
          </a:xfrm>
          <a:prstGeom prst="rect">
            <a:avLst/>
          </a:prstGeom>
        </p:spPr>
        <p:txBody>
          <a:bodyPr wrap="square">
            <a:spAutoFit/>
          </a:bodyPr>
          <a:lstStyle/>
          <a:p>
            <a:pPr marL="342900" marR="0" lvl="0" indent="-342900" algn="ctr">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HYMN OF PRAISE</a:t>
            </a:r>
            <a:endParaRPr lang="en-US" sz="3200"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94343" y="1508875"/>
            <a:ext cx="8955314" cy="5016758"/>
          </a:xfrm>
          <a:prstGeom prst="rect">
            <a:avLst/>
          </a:prstGeom>
        </p:spPr>
        <p:txBody>
          <a:bodyPr wrap="square">
            <a:spAutoFit/>
          </a:bodyPr>
          <a:lstStyle/>
          <a:p>
            <a:r>
              <a:rPr lang="en-US" sz="4000" b="1" dirty="0">
                <a:solidFill>
                  <a:srgbClr val="222222"/>
                </a:solidFill>
                <a:latin typeface="Arial Rounded MT Bold" panose="020F0704030504030204" pitchFamily="34" charset="0"/>
              </a:rPr>
              <a:t>Glory be to Christ forever, </a:t>
            </a:r>
          </a:p>
          <a:p>
            <a:r>
              <a:rPr lang="en-US" sz="4000" b="1" dirty="0">
                <a:solidFill>
                  <a:srgbClr val="222222"/>
                </a:solidFill>
                <a:latin typeface="Arial Rounded MT Bold" panose="020F0704030504030204" pitchFamily="34" charset="0"/>
              </a:rPr>
              <a:t>Lamb of God and Lord of love.</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Son of God and gracious Savior, you have come from </a:t>
            </a:r>
            <a:r>
              <a:rPr lang="en-US" sz="4000" b="1" dirty="0" err="1">
                <a:solidFill>
                  <a:srgbClr val="222222"/>
                </a:solidFill>
                <a:latin typeface="Arial Rounded MT Bold" panose="020F0704030504030204" pitchFamily="34" charset="0"/>
              </a:rPr>
              <a:t>heav’n</a:t>
            </a:r>
            <a:r>
              <a:rPr lang="en-US" sz="4000" b="1" dirty="0">
                <a:solidFill>
                  <a:srgbClr val="222222"/>
                </a:solidFill>
                <a:latin typeface="Arial Rounded MT Bold" panose="020F0704030504030204" pitchFamily="34" charset="0"/>
              </a:rPr>
              <a:t> above;</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on the cross you died to save us; now you reign at God’s right hand.</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Hear our prayer; restore, forgive us; in your promise firm we stand.</a:t>
            </a:r>
            <a:endParaRPr lang="en-US" sz="4000" b="0" i="0" dirty="0">
              <a:solidFill>
                <a:srgbClr val="222222"/>
              </a:solidFill>
              <a:effectLst/>
              <a:latin typeface="Arial Rounded MT Bold" panose="020F0704030504030204" pitchFamily="34" charset="0"/>
            </a:endParaRPr>
          </a:p>
        </p:txBody>
      </p:sp>
      <p:sp>
        <p:nvSpPr>
          <p:cNvPr id="10" name="Rectangle 9"/>
          <p:cNvSpPr/>
          <p:nvPr/>
        </p:nvSpPr>
        <p:spPr>
          <a:xfrm>
            <a:off x="0" y="51769"/>
            <a:ext cx="9143999" cy="637932"/>
          </a:xfrm>
          <a:prstGeom prst="rect">
            <a:avLst/>
          </a:prstGeom>
        </p:spPr>
        <p:txBody>
          <a:bodyPr wrap="square">
            <a:spAutoFit/>
          </a:bodyPr>
          <a:lstStyle/>
          <a:p>
            <a:pPr marL="342900" marR="0" lvl="0" indent="-342900" algn="ctr">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HYMN OF PRAISE</a:t>
            </a:r>
            <a:endParaRPr lang="en-US" sz="3200"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94343" y="1377310"/>
            <a:ext cx="8955314" cy="5016758"/>
          </a:xfrm>
          <a:prstGeom prst="rect">
            <a:avLst/>
          </a:prstGeom>
        </p:spPr>
        <p:txBody>
          <a:bodyPr wrap="square">
            <a:spAutoFit/>
          </a:bodyPr>
          <a:lstStyle/>
          <a:p>
            <a:r>
              <a:rPr lang="en-US" sz="4000" b="1" dirty="0">
                <a:solidFill>
                  <a:srgbClr val="222222"/>
                </a:solidFill>
                <a:latin typeface="Arial Rounded MT Bold" panose="020F0704030504030204" pitchFamily="34" charset="0"/>
              </a:rPr>
              <a:t>Holy One we now acclaim you; </a:t>
            </a:r>
          </a:p>
          <a:p>
            <a:r>
              <a:rPr lang="en-US" sz="4000" b="1" dirty="0">
                <a:solidFill>
                  <a:srgbClr val="222222"/>
                </a:solidFill>
                <a:latin typeface="Arial Rounded MT Bold" panose="020F0704030504030204" pitchFamily="34" charset="0"/>
              </a:rPr>
              <a:t>Lord alone, to you we call;</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Holy One in faith we name you, </a:t>
            </a:r>
          </a:p>
          <a:p>
            <a:r>
              <a:rPr lang="en-US" sz="4000" b="1" dirty="0">
                <a:solidFill>
                  <a:srgbClr val="222222"/>
                </a:solidFill>
                <a:latin typeface="Arial Rounded MT Bold" panose="020F0704030504030204" pitchFamily="34" charset="0"/>
              </a:rPr>
              <a:t>God most high, yet near to all:</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Jesus Christ, with God the Spirit, </a:t>
            </a:r>
          </a:p>
          <a:p>
            <a:r>
              <a:rPr lang="en-US" sz="4000" b="1" dirty="0">
                <a:solidFill>
                  <a:srgbClr val="222222"/>
                </a:solidFill>
                <a:latin typeface="Arial Rounded MT Bold" panose="020F0704030504030204" pitchFamily="34" charset="0"/>
              </a:rPr>
              <a:t>in the Father’s splendor bright.</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For the peace that we inherit, </a:t>
            </a:r>
          </a:p>
          <a:p>
            <a:r>
              <a:rPr lang="en-US" sz="4000" b="1" dirty="0">
                <a:solidFill>
                  <a:srgbClr val="222222"/>
                </a:solidFill>
                <a:latin typeface="Arial Rounded MT Bold" panose="020F0704030504030204" pitchFamily="34" charset="0"/>
              </a:rPr>
              <a:t>glory be to God on high!</a:t>
            </a:r>
            <a:endParaRPr lang="en-US" sz="4000" b="0" i="0" dirty="0">
              <a:solidFill>
                <a:srgbClr val="222222"/>
              </a:solidFill>
              <a:effectLst/>
              <a:latin typeface="Arial Rounded MT Bold" panose="020F0704030504030204" pitchFamily="34" charset="0"/>
            </a:endParaRPr>
          </a:p>
        </p:txBody>
      </p:sp>
      <p:sp>
        <p:nvSpPr>
          <p:cNvPr id="8" name="Rectangle 7"/>
          <p:cNvSpPr/>
          <p:nvPr/>
        </p:nvSpPr>
        <p:spPr>
          <a:xfrm>
            <a:off x="0" y="51769"/>
            <a:ext cx="9143999" cy="637932"/>
          </a:xfrm>
          <a:prstGeom prst="rect">
            <a:avLst/>
          </a:prstGeom>
        </p:spPr>
        <p:txBody>
          <a:bodyPr wrap="square">
            <a:spAutoFit/>
          </a:bodyPr>
          <a:lstStyle/>
          <a:p>
            <a:pPr marL="342900" marR="0" lvl="0" indent="-342900" algn="ctr">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HYMN OF PRAISE</a:t>
            </a:r>
            <a:endParaRPr lang="en-US" sz="3200"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37932"/>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PRAYER OF THE DAY</a:t>
            </a:r>
            <a:endParaRPr lang="en-US" sz="3200" dirty="0">
              <a:effectLst/>
              <a:latin typeface="Arial Rounded MT Bold" panose="020F0704030504030204" pitchFamily="34" charset="0"/>
              <a:ea typeface="Calibri" panose="020F0502020204030204" pitchFamily="34" charset="0"/>
            </a:endParaRPr>
          </a:p>
        </p:txBody>
      </p:sp>
      <p:sp>
        <p:nvSpPr>
          <p:cNvPr id="5" name="Rectangle 4"/>
          <p:cNvSpPr/>
          <p:nvPr/>
        </p:nvSpPr>
        <p:spPr>
          <a:xfrm>
            <a:off x="254525" y="911228"/>
            <a:ext cx="8597244" cy="4662815"/>
          </a:xfrm>
          <a:prstGeom prst="rect">
            <a:avLst/>
          </a:prstGeom>
        </p:spPr>
        <p:txBody>
          <a:bodyPr wrap="square">
            <a:spAutoFit/>
          </a:bodyPr>
          <a:lstStyle/>
          <a:p>
            <a:pPr marL="682625" marR="0" indent="-682625">
              <a:spcBef>
                <a:spcPts val="0"/>
              </a:spcBef>
              <a:spcAft>
                <a:spcPts val="600"/>
              </a:spcAft>
            </a:pPr>
            <a:r>
              <a:rPr lang="en-US" sz="3200" dirty="0">
                <a:solidFill>
                  <a:srgbClr val="000000"/>
                </a:solidFill>
                <a:latin typeface="Arial Rounded MT Bold" panose="020F0704030504030204" pitchFamily="34" charset="0"/>
                <a:ea typeface="Calibri" panose="020F0502020204030204" pitchFamily="34" charset="0"/>
              </a:rPr>
              <a:t>P:	Let us pray…  Holy God, you have taught us what it is to live in community with one another in sacrificial love. Give us hearts for service so that all might have their needs met, and be freed to give back for the good of others and of all creation. In Jesus’ name we pray.</a:t>
            </a:r>
            <a:endParaRPr lang="en-US" sz="3200" b="1" dirty="0">
              <a:solidFill>
                <a:srgbClr val="000000"/>
              </a:solidFill>
              <a:effectLst/>
              <a:latin typeface="Arial Rounded MT Bold" panose="020F0704030504030204" pitchFamily="34" charset="0"/>
              <a:ea typeface="Calibri" panose="020F0502020204030204" pitchFamily="34" charset="0"/>
            </a:endParaRPr>
          </a:p>
          <a:p>
            <a:pPr marL="682625" marR="0" indent="-682625">
              <a:spcBef>
                <a:spcPts val="0"/>
              </a:spcBef>
              <a:spcAft>
                <a:spcPts val="600"/>
              </a:spcAft>
            </a:pPr>
            <a:r>
              <a:rPr lang="en-US" sz="3600" b="1" dirty="0">
                <a:solidFill>
                  <a:srgbClr val="000000"/>
                </a:solidFill>
                <a:effectLst/>
                <a:latin typeface="Arial Rounded MT Bold" panose="020F0704030504030204" pitchFamily="34" charset="0"/>
                <a:ea typeface="Calibri" panose="020F0502020204030204" pitchFamily="34" charset="0"/>
              </a:rPr>
              <a:t>C:	Amen</a:t>
            </a:r>
            <a:endParaRPr lang="en-US" sz="3600" b="1" dirty="0">
              <a:effectLst/>
              <a:latin typeface="Arial Rounded MT Bold" panose="020F0704030504030204" pitchFamily="34" charset="0"/>
              <a:ea typeface="Calibri" panose="020F050202020403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B6DD8D-8A98-58D9-E52D-431B5A2AA177}"/>
              </a:ext>
            </a:extLst>
          </p:cNvPr>
          <p:cNvPicPr>
            <a:picLocks noChangeAspect="1"/>
          </p:cNvPicPr>
          <p:nvPr/>
        </p:nvPicPr>
        <p:blipFill>
          <a:blip r:embed="rId3"/>
          <a:stretch>
            <a:fillRect/>
          </a:stretch>
        </p:blipFill>
        <p:spPr>
          <a:xfrm>
            <a:off x="0" y="96645"/>
            <a:ext cx="9144000" cy="4797524"/>
          </a:xfrm>
          <a:prstGeom prst="rect">
            <a:avLst/>
          </a:prstGeom>
        </p:spPr>
      </p:pic>
    </p:spTree>
    <p:extLst>
      <p:ext uri="{BB962C8B-B14F-4D97-AF65-F5344CB8AC3E}">
        <p14:creationId xmlns:p14="http://schemas.microsoft.com/office/powerpoint/2010/main" val="36533051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3584"/>
            <a:ext cx="9144000" cy="618631"/>
          </a:xfrm>
          <a:prstGeom prst="rect">
            <a:avLst/>
          </a:prstGeom>
        </p:spPr>
        <p:txBody>
          <a:bodyPr wrap="square">
            <a:spAutoFit/>
          </a:bodyPr>
          <a:lstStyle/>
          <a:p>
            <a:pPr marL="228600" marR="0" lvl="0" indent="-228600">
              <a:lnSpc>
                <a:spcPct val="95000"/>
              </a:lnSpc>
              <a:spcBef>
                <a:spcPts val="0"/>
              </a:spcBef>
              <a:spcAft>
                <a:spcPts val="600"/>
              </a:spcAft>
              <a:buFont typeface="Symbol" panose="05050102010706020507" pitchFamily="18" charset="2"/>
              <a:buChar char=""/>
            </a:pPr>
            <a:r>
              <a:rPr lang="en-US" sz="3600" b="1" dirty="0">
                <a:latin typeface="Arial Rounded MT Bold" panose="020F0704030504030204" pitchFamily="34" charset="0"/>
                <a:ea typeface="Times New Roman" panose="02020603050405020304" pitchFamily="18" charset="0"/>
              </a:rPr>
              <a:t>Scripture Reading</a:t>
            </a:r>
          </a:p>
        </p:txBody>
      </p:sp>
      <p:sp>
        <p:nvSpPr>
          <p:cNvPr id="6" name="Rectangle 5"/>
          <p:cNvSpPr/>
          <p:nvPr/>
        </p:nvSpPr>
        <p:spPr>
          <a:xfrm>
            <a:off x="589164" y="1474170"/>
            <a:ext cx="7965671" cy="3214278"/>
          </a:xfrm>
          <a:prstGeom prst="rect">
            <a:avLst/>
          </a:prstGeom>
        </p:spPr>
        <p:txBody>
          <a:bodyPr wrap="square">
            <a:spAutoFit/>
          </a:bodyPr>
          <a:lstStyle/>
          <a:p>
            <a:pPr marL="685800" lvl="0" indent="-685800">
              <a:lnSpc>
                <a:spcPct val="107000"/>
              </a:lnSpc>
              <a:spcBef>
                <a:spcPts val="0"/>
              </a:spcBef>
              <a:spcAft>
                <a:spcPts val="800"/>
              </a:spcAft>
            </a:pPr>
            <a:r>
              <a:rPr lang="en-US" sz="3600" dirty="0">
                <a:solidFill>
                  <a:prstClr val="black"/>
                </a:solidFill>
                <a:latin typeface="Arial Rounded MT Bold" panose="020F0704030504030204" pitchFamily="34" charset="0"/>
                <a:ea typeface="Calibri" panose="020F0502020204030204" pitchFamily="34" charset="0"/>
              </a:rPr>
              <a:t>L:	Our scripture reading for this day is from the Gospel of Mark, the 12</a:t>
            </a:r>
            <a:r>
              <a:rPr lang="en-US" sz="3600" baseline="30000" dirty="0">
                <a:solidFill>
                  <a:prstClr val="black"/>
                </a:solidFill>
                <a:latin typeface="Arial Rounded MT Bold" panose="020F0704030504030204" pitchFamily="34" charset="0"/>
                <a:ea typeface="Calibri" panose="020F0502020204030204" pitchFamily="34" charset="0"/>
              </a:rPr>
              <a:t>th</a:t>
            </a:r>
            <a:r>
              <a:rPr lang="en-US" sz="3600" dirty="0">
                <a:solidFill>
                  <a:prstClr val="black"/>
                </a:solidFill>
                <a:latin typeface="Arial Rounded MT Bold" panose="020F0704030504030204" pitchFamily="34" charset="0"/>
                <a:ea typeface="Calibri" panose="020F0502020204030204" pitchFamily="34" charset="0"/>
              </a:rPr>
              <a:t> Chapter.</a:t>
            </a:r>
          </a:p>
          <a:p>
            <a:pPr marL="685800" lvl="0" indent="-685800">
              <a:lnSpc>
                <a:spcPct val="107000"/>
              </a:lnSpc>
              <a:spcBef>
                <a:spcPts val="0"/>
              </a:spcBef>
              <a:spcAft>
                <a:spcPts val="800"/>
              </a:spcAft>
            </a:pPr>
            <a:endParaRPr lang="en-US" sz="3600" dirty="0">
              <a:solidFill>
                <a:prstClr val="black"/>
              </a:solidFill>
              <a:latin typeface="Arial Rounded MT Bold" panose="020F0704030504030204" pitchFamily="34" charset="0"/>
              <a:ea typeface="Calibri" panose="020F0502020204030204" pitchFamily="34" charset="0"/>
            </a:endParaRPr>
          </a:p>
          <a:p>
            <a:pPr marL="685800" lvl="0" indent="-685800">
              <a:lnSpc>
                <a:spcPct val="107000"/>
              </a:lnSpc>
              <a:spcBef>
                <a:spcPts val="0"/>
              </a:spcBef>
              <a:spcAft>
                <a:spcPts val="800"/>
              </a:spcAft>
            </a:pPr>
            <a:r>
              <a:rPr lang="en-US" sz="3600" b="1" dirty="0">
                <a:solidFill>
                  <a:prstClr val="black"/>
                </a:solidFill>
                <a:latin typeface="Arial Rounded MT Bold" panose="020F0704030504030204" pitchFamily="34" charset="0"/>
                <a:ea typeface="Calibri" panose="020F0502020204030204" pitchFamily="34" charset="0"/>
              </a:rPr>
              <a:t>C:  Glory to you O’ Lord! </a:t>
            </a:r>
            <a:endParaRPr lang="en-US" sz="3600" dirty="0">
              <a:solidFill>
                <a:srgbClr val="C00000"/>
              </a:solidFill>
              <a:latin typeface="Arial Rounded MT Bold" panose="020F0704030504030204" pitchFamily="34" charset="0"/>
              <a:ea typeface="Calibri" panose="020F050202020403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5454" y="136310"/>
            <a:ext cx="9028546" cy="707886"/>
          </a:xfrm>
          <a:prstGeom prst="rect">
            <a:avLst/>
          </a:prstGeom>
        </p:spPr>
        <p:txBody>
          <a:bodyPr wrap="square">
            <a:spAutoFit/>
          </a:bodyPr>
          <a:lstStyle/>
          <a:p>
            <a:pPr marL="571500" marR="0" lvl="0" indent="-571500">
              <a:spcBef>
                <a:spcPts val="0"/>
              </a:spcBef>
              <a:spcAft>
                <a:spcPts val="600"/>
              </a:spcAft>
              <a:buFont typeface="Arial" panose="020B0604020202020204" pitchFamily="34" charset="0"/>
              <a:buChar char="•"/>
            </a:pPr>
            <a:r>
              <a:rPr lang="en-US" sz="4000" b="1" dirty="0">
                <a:effectLst/>
                <a:latin typeface="Arial Rounded MT Bold" panose="020F0704030504030204" pitchFamily="34" charset="0"/>
                <a:ea typeface="Times New Roman" panose="02020603050405020304" pitchFamily="18" charset="0"/>
                <a:cs typeface="Times New Roman" panose="02020603050405020304" pitchFamily="18" charset="0"/>
              </a:rPr>
              <a:t>Mark 12:28-44</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5FCB0499-E536-3615-0E47-F55AC331416A}"/>
              </a:ext>
            </a:extLst>
          </p:cNvPr>
          <p:cNvSpPr txBox="1"/>
          <p:nvPr/>
        </p:nvSpPr>
        <p:spPr>
          <a:xfrm>
            <a:off x="115454" y="1018095"/>
            <a:ext cx="8896571" cy="5632311"/>
          </a:xfrm>
          <a:prstGeom prst="rect">
            <a:avLst/>
          </a:prstGeom>
          <a:noFill/>
        </p:spPr>
        <p:txBody>
          <a:bodyPr wrap="square">
            <a:spAutoFit/>
          </a:bodyPr>
          <a:lstStyle/>
          <a:p>
            <a:pPr marL="0" marR="0">
              <a:spcBef>
                <a:spcPts val="0"/>
              </a:spcBef>
              <a:spcAft>
                <a:spcPts val="600"/>
              </a:spcAft>
            </a:pP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28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One of the scribes came near and heard them disputing with one another, and seeing that he answered them well, he asked him, “Which commandment is the first of all?”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29 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Jesus answered, “The first is, ‘Hear, O Israel: the Lord our God, the Lord is one;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30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you shall love the Lord your God with all your heart, and with all your soul, and with all your mind, and with all your</a:t>
            </a:r>
          </a:p>
        </p:txBody>
      </p:sp>
    </p:spTree>
    <p:extLst>
      <p:ext uri="{BB962C8B-B14F-4D97-AF65-F5344CB8AC3E}">
        <p14:creationId xmlns:p14="http://schemas.microsoft.com/office/powerpoint/2010/main" val="34275130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EE393A-A4B1-DECF-B9E6-E4412E63131E}"/>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F9D22CA-6439-558C-679E-793523AA670D}"/>
              </a:ext>
            </a:extLst>
          </p:cNvPr>
          <p:cNvSpPr/>
          <p:nvPr/>
        </p:nvSpPr>
        <p:spPr>
          <a:xfrm>
            <a:off x="115454" y="136310"/>
            <a:ext cx="9028546" cy="707886"/>
          </a:xfrm>
          <a:prstGeom prst="rect">
            <a:avLst/>
          </a:prstGeom>
        </p:spPr>
        <p:txBody>
          <a:bodyPr wrap="square">
            <a:spAutoFit/>
          </a:bodyPr>
          <a:lstStyle/>
          <a:p>
            <a:pPr marL="571500" marR="0" lvl="0" indent="-571500">
              <a:spcBef>
                <a:spcPts val="0"/>
              </a:spcBef>
              <a:spcAft>
                <a:spcPts val="600"/>
              </a:spcAft>
              <a:buFont typeface="Arial" panose="020B0604020202020204" pitchFamily="34" charset="0"/>
              <a:buChar char="•"/>
            </a:pPr>
            <a:r>
              <a:rPr lang="en-US" sz="4000" b="1" dirty="0">
                <a:effectLst/>
                <a:latin typeface="Arial Rounded MT Bold" panose="020F0704030504030204" pitchFamily="34" charset="0"/>
                <a:ea typeface="Times New Roman" panose="02020603050405020304" pitchFamily="18" charset="0"/>
                <a:cs typeface="Times New Roman" panose="02020603050405020304" pitchFamily="18" charset="0"/>
              </a:rPr>
              <a:t>Mark 12:28-44</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2A7642B4-ED08-DCEC-467D-38E8D0B0B4DC}"/>
              </a:ext>
            </a:extLst>
          </p:cNvPr>
          <p:cNvSpPr txBox="1"/>
          <p:nvPr/>
        </p:nvSpPr>
        <p:spPr>
          <a:xfrm>
            <a:off x="115454" y="1018095"/>
            <a:ext cx="8896571" cy="5632311"/>
          </a:xfrm>
          <a:prstGeom prst="rect">
            <a:avLst/>
          </a:prstGeom>
          <a:noFill/>
        </p:spPr>
        <p:txBody>
          <a:bodyPr wrap="square">
            <a:spAutoFit/>
          </a:bodyPr>
          <a:lstStyle/>
          <a:p>
            <a:pPr marL="0" marR="0">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strength.’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31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 second is this, ‘You shall love your neighbor as yourself.’ There is no other commandment greater than these.”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32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Then the scribe said to him, “You are right, Teacher; you have truly said that ‘he is one, and besides him there is no other’;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33 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and ‘to love him with all the heart, and with all the understanding, and with all the strength,’ and ‘to love one’s neighbor</a:t>
            </a:r>
          </a:p>
        </p:txBody>
      </p:sp>
    </p:spTree>
    <p:extLst>
      <p:ext uri="{BB962C8B-B14F-4D97-AF65-F5344CB8AC3E}">
        <p14:creationId xmlns:p14="http://schemas.microsoft.com/office/powerpoint/2010/main" val="2315267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3D8E46-D6CA-586C-1E36-F4707788FC89}"/>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A7514EB-45E4-E907-8F54-3F74E16EC4A2}"/>
              </a:ext>
            </a:extLst>
          </p:cNvPr>
          <p:cNvSpPr/>
          <p:nvPr/>
        </p:nvSpPr>
        <p:spPr>
          <a:xfrm>
            <a:off x="115454" y="136310"/>
            <a:ext cx="9028546" cy="707886"/>
          </a:xfrm>
          <a:prstGeom prst="rect">
            <a:avLst/>
          </a:prstGeom>
        </p:spPr>
        <p:txBody>
          <a:bodyPr wrap="square">
            <a:spAutoFit/>
          </a:bodyPr>
          <a:lstStyle/>
          <a:p>
            <a:pPr marL="571500" marR="0" lvl="0" indent="-571500">
              <a:spcBef>
                <a:spcPts val="0"/>
              </a:spcBef>
              <a:spcAft>
                <a:spcPts val="600"/>
              </a:spcAft>
              <a:buFont typeface="Arial" panose="020B0604020202020204" pitchFamily="34" charset="0"/>
              <a:buChar char="•"/>
            </a:pPr>
            <a:r>
              <a:rPr lang="en-US" sz="4000" b="1" dirty="0">
                <a:effectLst/>
                <a:latin typeface="Arial Rounded MT Bold" panose="020F0704030504030204" pitchFamily="34" charset="0"/>
                <a:ea typeface="Times New Roman" panose="02020603050405020304" pitchFamily="18" charset="0"/>
                <a:cs typeface="Times New Roman" panose="02020603050405020304" pitchFamily="18" charset="0"/>
              </a:rPr>
              <a:t>Mark 12:28-44</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C09A78B3-CF22-D490-DE0C-E4B8C9743312}"/>
              </a:ext>
            </a:extLst>
          </p:cNvPr>
          <p:cNvSpPr txBox="1"/>
          <p:nvPr/>
        </p:nvSpPr>
        <p:spPr>
          <a:xfrm>
            <a:off x="115454" y="1018095"/>
            <a:ext cx="8896571" cy="5709255"/>
          </a:xfrm>
          <a:prstGeom prst="rect">
            <a:avLst/>
          </a:prstGeom>
          <a:noFill/>
        </p:spPr>
        <p:txBody>
          <a:bodyPr wrap="square">
            <a:spAutoFit/>
          </a:bodyPr>
          <a:lstStyle/>
          <a:p>
            <a:pPr marL="0" marR="0">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as oneself,’—this is much more important than all whole burnt offerings and sacrifices.”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34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When Jesus saw that he answered wisely, he said to him, “You are not far from the kingdom of God.” After that no one dared to ask him any question.</a:t>
            </a:r>
          </a:p>
          <a:p>
            <a:pPr marL="0" marR="0">
              <a:spcBef>
                <a:spcPts val="0"/>
              </a:spcBef>
              <a:spcAft>
                <a:spcPts val="600"/>
              </a:spcAft>
            </a:pP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35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While Jesus was teaching in the temple, he said, “How can the scribes say that the Messiah is the son of</a:t>
            </a:r>
          </a:p>
        </p:txBody>
      </p:sp>
    </p:spTree>
    <p:extLst>
      <p:ext uri="{BB962C8B-B14F-4D97-AF65-F5344CB8AC3E}">
        <p14:creationId xmlns:p14="http://schemas.microsoft.com/office/powerpoint/2010/main" val="8648131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43513"/>
            <a:ext cx="9144000" cy="707886"/>
          </a:xfrm>
          <a:prstGeom prst="rect">
            <a:avLst/>
          </a:prstGeom>
        </p:spPr>
        <p:txBody>
          <a:bodyPr wrap="square">
            <a:spAutoFit/>
          </a:bodyPr>
          <a:lstStyle/>
          <a:p>
            <a:pPr marL="571500" indent="-571500">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THANKSGIVING FOR BAPTISM</a:t>
            </a:r>
            <a:endParaRPr lang="en-US" sz="4000" dirty="0">
              <a:latin typeface="Arial Rounded MT Bold" panose="020F0704030504030204" pitchFamily="34" charset="0"/>
            </a:endParaRPr>
          </a:p>
        </p:txBody>
      </p:sp>
      <p:sp>
        <p:nvSpPr>
          <p:cNvPr id="3" name="Rectangle 2"/>
          <p:cNvSpPr/>
          <p:nvPr/>
        </p:nvSpPr>
        <p:spPr>
          <a:xfrm>
            <a:off x="471055" y="1551709"/>
            <a:ext cx="8377381" cy="4708981"/>
          </a:xfrm>
          <a:prstGeom prst="rect">
            <a:avLst/>
          </a:prstGeom>
        </p:spPr>
        <p:txBody>
          <a:bodyPr wrap="square">
            <a:spAutoFit/>
          </a:bodyPr>
          <a:lstStyle/>
          <a:p>
            <a:pPr marL="684530" indent="-684530"/>
            <a:r>
              <a:rPr lang="en-US" sz="3200" i="1" dirty="0">
                <a:solidFill>
                  <a:srgbClr val="C00000"/>
                </a:solidFill>
                <a:latin typeface="Arial Rounded MT Bold" panose="020F0704030504030204" pitchFamily="34" charset="0"/>
              </a:rPr>
              <a:t>All may make the sign of the cross, the sign marked at baptism, as the presiding minister begins. </a:t>
            </a:r>
          </a:p>
          <a:p>
            <a:pPr marL="684530" indent="-684530"/>
            <a:endParaRPr lang="en-US" sz="1600" dirty="0">
              <a:latin typeface="Arial Rounded MT Bold" panose="020F0704030504030204" pitchFamily="34" charset="0"/>
            </a:endParaRPr>
          </a:p>
          <a:p>
            <a:pPr marL="684530" indent="-684530"/>
            <a:r>
              <a:rPr lang="en-US" sz="3200" dirty="0">
                <a:latin typeface="Arial Rounded MT Bold" panose="020F0704030504030204" pitchFamily="34" charset="0"/>
              </a:rPr>
              <a:t>P:  Blessed be the holy Trinity, </a:t>
            </a:r>
            <a:r>
              <a:rPr lang="en-US" sz="3200" dirty="0">
                <a:solidFill>
                  <a:srgbClr val="C00000"/>
                </a:solidFill>
                <a:latin typeface="Arial Rounded MT Bold" panose="020F0704030504030204" pitchFamily="34" charset="0"/>
              </a:rPr>
              <a:t>☩</a:t>
            </a:r>
            <a:r>
              <a:rPr lang="en-US" sz="3200" dirty="0">
                <a:latin typeface="Arial Rounded MT Bold" panose="020F0704030504030204" pitchFamily="34" charset="0"/>
              </a:rPr>
              <a:t> one God, the fountain of living water, the rock who gave us birth, our light and our salvation.</a:t>
            </a:r>
          </a:p>
          <a:p>
            <a:pPr marL="684530" indent="-684530"/>
            <a:endParaRPr lang="en-US" sz="1800" b="1" dirty="0">
              <a:latin typeface="Arial Rounded MT Bold" panose="020F0704030504030204" pitchFamily="34" charset="0"/>
            </a:endParaRPr>
          </a:p>
          <a:p>
            <a:pPr marL="684530" indent="-684530"/>
            <a:r>
              <a:rPr lang="en-US" sz="3600" b="1" dirty="0">
                <a:latin typeface="Arial Rounded MT Bold" panose="020F0704030504030204" pitchFamily="34" charset="0"/>
              </a:rPr>
              <a:t>C:  Amen.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35D55A-A662-0C9C-6A40-49FC001B273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E36DFD1-59FB-86C4-D76A-8D10DA9721F4}"/>
              </a:ext>
            </a:extLst>
          </p:cNvPr>
          <p:cNvSpPr/>
          <p:nvPr/>
        </p:nvSpPr>
        <p:spPr>
          <a:xfrm>
            <a:off x="115454" y="136310"/>
            <a:ext cx="9028546" cy="707886"/>
          </a:xfrm>
          <a:prstGeom prst="rect">
            <a:avLst/>
          </a:prstGeom>
        </p:spPr>
        <p:txBody>
          <a:bodyPr wrap="square">
            <a:spAutoFit/>
          </a:bodyPr>
          <a:lstStyle/>
          <a:p>
            <a:pPr marL="571500" marR="0" lvl="0" indent="-571500">
              <a:spcBef>
                <a:spcPts val="0"/>
              </a:spcBef>
              <a:spcAft>
                <a:spcPts val="600"/>
              </a:spcAft>
              <a:buFont typeface="Arial" panose="020B0604020202020204" pitchFamily="34" charset="0"/>
              <a:buChar char="•"/>
            </a:pPr>
            <a:r>
              <a:rPr lang="en-US" sz="4000" b="1" dirty="0">
                <a:effectLst/>
                <a:latin typeface="Arial Rounded MT Bold" panose="020F0704030504030204" pitchFamily="34" charset="0"/>
                <a:ea typeface="Times New Roman" panose="02020603050405020304" pitchFamily="18" charset="0"/>
                <a:cs typeface="Times New Roman" panose="02020603050405020304" pitchFamily="18" charset="0"/>
              </a:rPr>
              <a:t>Mark 12:28-44</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F95C7170-66F2-1EA0-0449-C174543449C6}"/>
              </a:ext>
            </a:extLst>
          </p:cNvPr>
          <p:cNvSpPr txBox="1"/>
          <p:nvPr/>
        </p:nvSpPr>
        <p:spPr>
          <a:xfrm>
            <a:off x="115454" y="1018095"/>
            <a:ext cx="8896571" cy="5232202"/>
          </a:xfrm>
          <a:prstGeom prst="rect">
            <a:avLst/>
          </a:prstGeom>
          <a:noFill/>
        </p:spPr>
        <p:txBody>
          <a:bodyPr wrap="square">
            <a:spAutoFit/>
          </a:bodyPr>
          <a:lstStyle/>
          <a:p>
            <a:pPr marL="0" marR="0">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David?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36 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David himself, by the Holy Spirit, declared,</a:t>
            </a:r>
          </a:p>
          <a:p>
            <a:pPr marL="0" marR="0">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 Lord said to my Lord,</a:t>
            </a:r>
            <a:b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b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“Sit at my right hand,</a:t>
            </a:r>
            <a:b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b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    until I put your enemies under your feet.”’</a:t>
            </a:r>
          </a:p>
          <a:p>
            <a:pPr marL="0" marR="0">
              <a:spcBef>
                <a:spcPts val="0"/>
              </a:spcBef>
              <a:spcAft>
                <a:spcPts val="600"/>
              </a:spcAft>
            </a:pP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37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David himself calls him Lord; so how can he be his son?” And the large crowd was listening to him with delight.</a:t>
            </a:r>
          </a:p>
        </p:txBody>
      </p:sp>
    </p:spTree>
    <p:extLst>
      <p:ext uri="{BB962C8B-B14F-4D97-AF65-F5344CB8AC3E}">
        <p14:creationId xmlns:p14="http://schemas.microsoft.com/office/powerpoint/2010/main" val="21747288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6D9041-51C2-F058-1653-BE2E2BB35104}"/>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933201B4-3A13-82A2-D06D-C57C13233825}"/>
              </a:ext>
            </a:extLst>
          </p:cNvPr>
          <p:cNvSpPr/>
          <p:nvPr/>
        </p:nvSpPr>
        <p:spPr>
          <a:xfrm>
            <a:off x="115454" y="136310"/>
            <a:ext cx="9028546" cy="707886"/>
          </a:xfrm>
          <a:prstGeom prst="rect">
            <a:avLst/>
          </a:prstGeom>
        </p:spPr>
        <p:txBody>
          <a:bodyPr wrap="square">
            <a:spAutoFit/>
          </a:bodyPr>
          <a:lstStyle/>
          <a:p>
            <a:pPr marL="571500" marR="0" lvl="0" indent="-571500">
              <a:spcBef>
                <a:spcPts val="0"/>
              </a:spcBef>
              <a:spcAft>
                <a:spcPts val="600"/>
              </a:spcAft>
              <a:buFont typeface="Arial" panose="020B0604020202020204" pitchFamily="34" charset="0"/>
              <a:buChar char="•"/>
            </a:pPr>
            <a:r>
              <a:rPr lang="en-US" sz="4000" b="1" dirty="0">
                <a:effectLst/>
                <a:latin typeface="Arial Rounded MT Bold" panose="020F0704030504030204" pitchFamily="34" charset="0"/>
                <a:ea typeface="Times New Roman" panose="02020603050405020304" pitchFamily="18" charset="0"/>
                <a:cs typeface="Times New Roman" panose="02020603050405020304" pitchFamily="18" charset="0"/>
              </a:rPr>
              <a:t>Mark 12:28-44</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15C293AE-BA4E-F8E2-5953-73CE7379A58B}"/>
              </a:ext>
            </a:extLst>
          </p:cNvPr>
          <p:cNvSpPr txBox="1"/>
          <p:nvPr/>
        </p:nvSpPr>
        <p:spPr>
          <a:xfrm>
            <a:off x="115454" y="1018095"/>
            <a:ext cx="8896571" cy="5632311"/>
          </a:xfrm>
          <a:prstGeom prst="rect">
            <a:avLst/>
          </a:prstGeom>
          <a:noFill/>
        </p:spPr>
        <p:txBody>
          <a:bodyPr wrap="square">
            <a:spAutoFit/>
          </a:bodyPr>
          <a:lstStyle/>
          <a:p>
            <a:pPr marL="0" marR="0">
              <a:spcBef>
                <a:spcPts val="0"/>
              </a:spcBef>
              <a:spcAft>
                <a:spcPts val="600"/>
              </a:spcAft>
            </a:pP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38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As he taught, he said, “Beware of the scribes, who like to walk around in long robes, and to be greeted with respect in the marketplaces,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39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and to have the best seats in the synagogues and places of honor at banquets!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40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They devour widows’ houses and for the sake of appearance say long prayers. They will receive the greater condemnation.”</a:t>
            </a:r>
          </a:p>
        </p:txBody>
      </p:sp>
    </p:spTree>
    <p:extLst>
      <p:ext uri="{BB962C8B-B14F-4D97-AF65-F5344CB8AC3E}">
        <p14:creationId xmlns:p14="http://schemas.microsoft.com/office/powerpoint/2010/main" val="4772758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D88336-5727-55D2-4C91-CD42D3E8BB0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8C10F3B2-E132-3817-996D-0EB50BC43F5F}"/>
              </a:ext>
            </a:extLst>
          </p:cNvPr>
          <p:cNvSpPr/>
          <p:nvPr/>
        </p:nvSpPr>
        <p:spPr>
          <a:xfrm>
            <a:off x="115454" y="136310"/>
            <a:ext cx="9028546" cy="707886"/>
          </a:xfrm>
          <a:prstGeom prst="rect">
            <a:avLst/>
          </a:prstGeom>
        </p:spPr>
        <p:txBody>
          <a:bodyPr wrap="square">
            <a:spAutoFit/>
          </a:bodyPr>
          <a:lstStyle/>
          <a:p>
            <a:pPr marL="571500" marR="0" lvl="0" indent="-571500">
              <a:spcBef>
                <a:spcPts val="0"/>
              </a:spcBef>
              <a:spcAft>
                <a:spcPts val="600"/>
              </a:spcAft>
              <a:buFont typeface="Arial" panose="020B0604020202020204" pitchFamily="34" charset="0"/>
              <a:buChar char="•"/>
            </a:pPr>
            <a:r>
              <a:rPr lang="en-US" sz="4000" b="1" dirty="0">
                <a:effectLst/>
                <a:latin typeface="Arial Rounded MT Bold" panose="020F0704030504030204" pitchFamily="34" charset="0"/>
                <a:ea typeface="Times New Roman" panose="02020603050405020304" pitchFamily="18" charset="0"/>
                <a:cs typeface="Times New Roman" panose="02020603050405020304" pitchFamily="18" charset="0"/>
              </a:rPr>
              <a:t>Mark 12:28-44</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77B1DBBF-36AA-151F-516C-5C492BC3A532}"/>
              </a:ext>
            </a:extLst>
          </p:cNvPr>
          <p:cNvSpPr txBox="1"/>
          <p:nvPr/>
        </p:nvSpPr>
        <p:spPr>
          <a:xfrm>
            <a:off x="835045" y="1310326"/>
            <a:ext cx="7397709" cy="5078313"/>
          </a:xfrm>
          <a:prstGeom prst="rect">
            <a:avLst/>
          </a:prstGeom>
          <a:noFill/>
        </p:spPr>
        <p:txBody>
          <a:bodyPr wrap="square">
            <a:spAutoFit/>
          </a:bodyPr>
          <a:lstStyle/>
          <a:p>
            <a:pPr marL="0" marR="0">
              <a:spcBef>
                <a:spcPts val="0"/>
              </a:spcBef>
              <a:spcAft>
                <a:spcPts val="600"/>
              </a:spcAft>
            </a:pP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41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He sat down opposite the treasury, and watched the crowd putting money into the treasury. Many rich people put in large sums.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42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 poor widow came and put in two small copper coins, which are worth a penny.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43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Then he called his disciples and said to them, </a:t>
            </a:r>
          </a:p>
        </p:txBody>
      </p:sp>
    </p:spTree>
    <p:extLst>
      <p:ext uri="{BB962C8B-B14F-4D97-AF65-F5344CB8AC3E}">
        <p14:creationId xmlns:p14="http://schemas.microsoft.com/office/powerpoint/2010/main" val="3643229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8FAEB-125A-31AD-9BFB-27F0714C5F09}"/>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3A65E74D-3CB9-268E-1F78-4120AC886FFA}"/>
              </a:ext>
            </a:extLst>
          </p:cNvPr>
          <p:cNvSpPr/>
          <p:nvPr/>
        </p:nvSpPr>
        <p:spPr>
          <a:xfrm>
            <a:off x="115454" y="136310"/>
            <a:ext cx="9028546" cy="707886"/>
          </a:xfrm>
          <a:prstGeom prst="rect">
            <a:avLst/>
          </a:prstGeom>
        </p:spPr>
        <p:txBody>
          <a:bodyPr wrap="square">
            <a:spAutoFit/>
          </a:bodyPr>
          <a:lstStyle/>
          <a:p>
            <a:pPr marL="571500" marR="0" lvl="0" indent="-571500">
              <a:spcBef>
                <a:spcPts val="0"/>
              </a:spcBef>
              <a:spcAft>
                <a:spcPts val="600"/>
              </a:spcAft>
              <a:buFont typeface="Arial" panose="020B0604020202020204" pitchFamily="34" charset="0"/>
              <a:buChar char="•"/>
            </a:pPr>
            <a:r>
              <a:rPr lang="en-US" sz="4000" b="1" dirty="0">
                <a:effectLst/>
                <a:latin typeface="Arial Rounded MT Bold" panose="020F0704030504030204" pitchFamily="34" charset="0"/>
                <a:ea typeface="Times New Roman" panose="02020603050405020304" pitchFamily="18" charset="0"/>
                <a:cs typeface="Times New Roman" panose="02020603050405020304" pitchFamily="18" charset="0"/>
              </a:rPr>
              <a:t>Mark 12:28-44</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7597626A-0046-4632-C67E-695C850E8A58}"/>
              </a:ext>
            </a:extLst>
          </p:cNvPr>
          <p:cNvSpPr txBox="1"/>
          <p:nvPr/>
        </p:nvSpPr>
        <p:spPr>
          <a:xfrm>
            <a:off x="505107" y="1734532"/>
            <a:ext cx="8057585" cy="3970318"/>
          </a:xfrm>
          <a:prstGeom prst="rect">
            <a:avLst/>
          </a:prstGeom>
          <a:noFill/>
        </p:spPr>
        <p:txBody>
          <a:bodyPr wrap="square">
            <a:spAutoFit/>
          </a:bodyPr>
          <a:lstStyle/>
          <a:p>
            <a:pPr marL="0" marR="0">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“Truly I tell you, this poor widow has put in more than all those who are contributing to the treasury.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44</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For all of them have contributed out of their abundance; but she out of her poverty has put in everything she had, all she had to live on.”</a:t>
            </a:r>
          </a:p>
        </p:txBody>
      </p:sp>
    </p:spTree>
    <p:extLst>
      <p:ext uri="{BB962C8B-B14F-4D97-AF65-F5344CB8AC3E}">
        <p14:creationId xmlns:p14="http://schemas.microsoft.com/office/powerpoint/2010/main" val="1820006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0000"/>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6" name="TextBox 5"/>
          <p:cNvSpPr txBox="1"/>
          <p:nvPr/>
        </p:nvSpPr>
        <p:spPr>
          <a:xfrm>
            <a:off x="855517" y="1189605"/>
            <a:ext cx="7509165" cy="2227085"/>
          </a:xfrm>
          <a:prstGeom prst="rect">
            <a:avLst/>
          </a:prstGeom>
          <a:noFill/>
        </p:spPr>
        <p:txBody>
          <a:bodyPr wrap="square">
            <a:spAutoFit/>
          </a:bodyPr>
          <a:lstStyle/>
          <a:p>
            <a:pPr marL="0" marR="0">
              <a:lnSpc>
                <a:spcPct val="95000"/>
              </a:lnSpc>
              <a:spcBef>
                <a:spcPts val="0"/>
              </a:spcBef>
              <a:spcAft>
                <a:spcPts val="600"/>
              </a:spcAft>
            </a:pP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285750" marR="0" indent="-285750">
              <a:lnSpc>
                <a:spcPct val="95000"/>
              </a:lnSpc>
              <a:spcBef>
                <a:spcPts val="0"/>
              </a:spcBef>
              <a:spcAft>
                <a:spcPts val="0"/>
              </a:spcAft>
            </a:pPr>
            <a:r>
              <a:rPr lang="en-US" sz="3200" dirty="0">
                <a:solidFill>
                  <a:srgbClr val="000000"/>
                </a:solidFill>
                <a:effectLst/>
                <a:latin typeface="Arial Rounded MT Bold" panose="020F0704030504030204" pitchFamily="34" charset="0"/>
                <a:ea typeface="Times New Roman" panose="02020603050405020304" pitchFamily="18" charset="0"/>
                <a:cs typeface="Times New Roman" panose="02020603050405020304" pitchFamily="18" charset="0"/>
              </a:rPr>
              <a:t>R:	This is the Word of the Lord.</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285750" marR="0" indent="-285750">
              <a:lnSpc>
                <a:spcPct val="95000"/>
              </a:lnSpc>
              <a:spcBef>
                <a:spcPts val="0"/>
              </a:spcBef>
              <a:spcAft>
                <a:spcPts val="0"/>
              </a:spcAft>
            </a:pPr>
            <a:r>
              <a:rPr lang="en-US" sz="3600" dirty="0">
                <a:effectLst/>
                <a:latin typeface="Arial Rounded MT Bold" panose="020F0704030504030204" pitchFamily="34" charset="0"/>
                <a:ea typeface="Times New Roman" panose="02020603050405020304" pitchFamily="18" charset="0"/>
                <a:cs typeface="Times New Roman" panose="02020603050405020304" pitchFamily="18" charset="0"/>
              </a:rPr>
              <a:t> </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285750" marR="0" indent="-285750">
              <a:lnSpc>
                <a:spcPct val="97000"/>
              </a:lnSpc>
              <a:spcBef>
                <a:spcPts val="0"/>
              </a:spcBef>
              <a:spcAft>
                <a:spcPts val="0"/>
              </a:spcAft>
            </a:pPr>
            <a:r>
              <a:rPr lang="en-US" sz="3600" b="1" dirty="0">
                <a:effectLst/>
                <a:latin typeface="Arial Rounded MT Bold" panose="020F0704030504030204" pitchFamily="34" charset="0"/>
                <a:ea typeface="Calibri" panose="020F0502020204030204" pitchFamily="34" charset="0"/>
                <a:cs typeface="Times New Roman" panose="02020603050405020304" pitchFamily="18" charset="0"/>
              </a:rPr>
              <a:t>C:	Praise to You, O Christ</a:t>
            </a:r>
            <a:endParaRPr lang="en-US" sz="36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115454" y="136310"/>
            <a:ext cx="9028546" cy="646331"/>
          </a:xfrm>
          <a:prstGeom prst="rect">
            <a:avLst/>
          </a:prstGeom>
        </p:spPr>
        <p:txBody>
          <a:bodyPr wrap="square">
            <a:spAutoFit/>
          </a:bodyPr>
          <a:lstStyle/>
          <a:p>
            <a:pPr marL="571500" marR="0" lvl="0" indent="-571500">
              <a:spcBef>
                <a:spcPts val="0"/>
              </a:spcBef>
              <a:spcAft>
                <a:spcPts val="600"/>
              </a:spcAft>
              <a:buFont typeface="Arial" panose="020B0604020202020204" pitchFamily="34" charset="0"/>
              <a:buChar char="•"/>
            </a:pPr>
            <a:r>
              <a:rPr lang="fr-FR" sz="3600" b="1" dirty="0">
                <a:latin typeface="Arial Rounded MT Bold" panose="020F0704030504030204" pitchFamily="34" charset="0"/>
                <a:ea typeface="Calibri" panose="020F0502020204030204" pitchFamily="34" charset="0"/>
                <a:cs typeface="Times New Roman" panose="02020603050405020304" pitchFamily="18" charset="0"/>
              </a:rPr>
              <a:t>Mark 12:28-44</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0" y="264209"/>
            <a:ext cx="9104614"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defTabSz="914400"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E980657A-A072-8B1F-1627-DD21D70194EE}"/>
              </a:ext>
            </a:extLst>
          </p:cNvPr>
          <p:cNvPicPr>
            <a:picLocks noChangeAspect="1"/>
          </p:cNvPicPr>
          <p:nvPr/>
        </p:nvPicPr>
        <p:blipFill>
          <a:blip r:embed="rId3"/>
          <a:stretch>
            <a:fillRect/>
          </a:stretch>
        </p:blipFill>
        <p:spPr>
          <a:xfrm>
            <a:off x="665362" y="1216058"/>
            <a:ext cx="7737075" cy="52687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0" y="264209"/>
            <a:ext cx="9104614"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defTabSz="914400" eaLnBrk="1" hangingPunct="1"/>
            <a:r>
              <a:rPr lang="en-US" altLang="en-US" sz="4000" dirty="0">
                <a:latin typeface="Arial Rounded MT Bold" panose="020F0704030504030204" pitchFamily="34" charset="0"/>
              </a:rPr>
              <a:t>Sermon</a:t>
            </a:r>
          </a:p>
        </p:txBody>
      </p:sp>
      <p:pic>
        <p:nvPicPr>
          <p:cNvPr id="3" name="Picture 2">
            <a:extLst>
              <a:ext uri="{FF2B5EF4-FFF2-40B4-BE49-F238E27FC236}">
                <a16:creationId xmlns:a16="http://schemas.microsoft.com/office/drawing/2014/main" id="{DEBB8C73-5959-D0B8-11C8-DF123413A281}"/>
              </a:ext>
            </a:extLst>
          </p:cNvPr>
          <p:cNvPicPr>
            <a:picLocks noChangeAspect="1"/>
          </p:cNvPicPr>
          <p:nvPr/>
        </p:nvPicPr>
        <p:blipFill>
          <a:blip r:embed="rId3"/>
          <a:stretch>
            <a:fillRect/>
          </a:stretch>
        </p:blipFill>
        <p:spPr>
          <a:xfrm>
            <a:off x="1229020" y="1348033"/>
            <a:ext cx="6289446" cy="1509467"/>
          </a:xfrm>
          <a:prstGeom prst="rect">
            <a:avLst/>
          </a:prstGeom>
        </p:spPr>
      </p:pic>
    </p:spTree>
    <p:extLst>
      <p:ext uri="{BB962C8B-B14F-4D97-AF65-F5344CB8AC3E}">
        <p14:creationId xmlns:p14="http://schemas.microsoft.com/office/powerpoint/2010/main" val="30284351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9C8E6441-0F53-B0E8-322C-A6E5354D76DB}"/>
              </a:ext>
            </a:extLst>
          </p:cNvPr>
          <p:cNvPicPr>
            <a:picLocks noChangeAspect="1"/>
          </p:cNvPicPr>
          <p:nvPr/>
        </p:nvPicPr>
        <p:blipFill rotWithShape="1">
          <a:blip r:embed="rId3"/>
          <a:srcRect/>
          <a:stretch/>
        </p:blipFill>
        <p:spPr>
          <a:xfrm>
            <a:off x="0" y="0"/>
            <a:ext cx="9144000" cy="685800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txBox="1"/>
          <p:nvPr/>
        </p:nvSpPr>
        <p:spPr bwMode="auto">
          <a:xfrm>
            <a:off x="5782873" y="302308"/>
            <a:ext cx="3361127" cy="739679"/>
          </a:xfrm>
          <a:prstGeom prst="rect">
            <a:avLst/>
          </a:prstGeom>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b" anchorCtr="0" compatLnSpc="1">
            <a:normAutofit/>
          </a:bodyPr>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defTabSz="914400" eaLnBrk="1" hangingPunct="1">
              <a:spcAft>
                <a:spcPts val="600"/>
              </a:spcAft>
            </a:pPr>
            <a:r>
              <a:rPr lang="en-US" altLang="en-US" sz="4500" dirty="0">
                <a:solidFill>
                  <a:srgbClr val="FFFFFF"/>
                </a:solidFill>
                <a:ea typeface="+mj-ea"/>
                <a:cs typeface="+mj-cs"/>
              </a:rPr>
              <a:t>Sermon</a:t>
            </a:r>
          </a:p>
        </p:txBody>
      </p:sp>
    </p:spTree>
    <p:extLst>
      <p:ext uri="{BB962C8B-B14F-4D97-AF65-F5344CB8AC3E}">
        <p14:creationId xmlns:p14="http://schemas.microsoft.com/office/powerpoint/2010/main" val="12727505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0" y="264209"/>
            <a:ext cx="9104614"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defTabSz="914400" eaLnBrk="1" hangingPunct="1"/>
            <a:r>
              <a:rPr lang="en-US" altLang="en-US" sz="4000">
                <a:latin typeface="Arial Rounded MT Bold" panose="020F0704030504030204" pitchFamily="34" charset="0"/>
              </a:rPr>
              <a:t>Sermon</a:t>
            </a:r>
            <a:endParaRPr lang="en-US" altLang="en-US" sz="4000" dirty="0">
              <a:latin typeface="Arial Rounded MT Bold" panose="020F0704030504030204" pitchFamily="34" charset="0"/>
            </a:endParaRPr>
          </a:p>
        </p:txBody>
      </p:sp>
      <p:pic>
        <p:nvPicPr>
          <p:cNvPr id="3" name="Picture 2">
            <a:extLst>
              <a:ext uri="{FF2B5EF4-FFF2-40B4-BE49-F238E27FC236}">
                <a16:creationId xmlns:a16="http://schemas.microsoft.com/office/drawing/2014/main" id="{7C334965-E829-64B8-79EA-9AA2CA24D900}"/>
              </a:ext>
            </a:extLst>
          </p:cNvPr>
          <p:cNvPicPr>
            <a:picLocks noChangeAspect="1"/>
          </p:cNvPicPr>
          <p:nvPr/>
        </p:nvPicPr>
        <p:blipFill>
          <a:blip r:embed="rId3"/>
          <a:stretch>
            <a:fillRect/>
          </a:stretch>
        </p:blipFill>
        <p:spPr>
          <a:xfrm>
            <a:off x="0" y="1026780"/>
            <a:ext cx="9144000" cy="5831220"/>
          </a:xfrm>
          <a:prstGeom prst="rect">
            <a:avLst/>
          </a:prstGeom>
        </p:spPr>
      </p:pic>
    </p:spTree>
    <p:extLst>
      <p:ext uri="{BB962C8B-B14F-4D97-AF65-F5344CB8AC3E}">
        <p14:creationId xmlns:p14="http://schemas.microsoft.com/office/powerpoint/2010/main" val="12721181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0" y="264209"/>
            <a:ext cx="9104614"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defTabSz="914400" eaLnBrk="1" hangingPunct="1"/>
            <a:r>
              <a:rPr lang="en-US" altLang="en-US" sz="4000">
                <a:latin typeface="Arial Rounded MT Bold" panose="020F0704030504030204" pitchFamily="34" charset="0"/>
              </a:rPr>
              <a:t>Sermon</a:t>
            </a:r>
            <a:endParaRPr lang="en-US" altLang="en-US" sz="4000" dirty="0">
              <a:latin typeface="Arial Rounded MT Bold" panose="020F0704030504030204" pitchFamily="34" charset="0"/>
            </a:endParaRPr>
          </a:p>
        </p:txBody>
      </p:sp>
      <p:pic>
        <p:nvPicPr>
          <p:cNvPr id="2" name="Picture 1">
            <a:extLst>
              <a:ext uri="{FF2B5EF4-FFF2-40B4-BE49-F238E27FC236}">
                <a16:creationId xmlns:a16="http://schemas.microsoft.com/office/drawing/2014/main" id="{210C2FA9-1673-1660-4D60-71AB59021732}"/>
              </a:ext>
            </a:extLst>
          </p:cNvPr>
          <p:cNvPicPr>
            <a:picLocks noChangeAspect="1"/>
          </p:cNvPicPr>
          <p:nvPr/>
        </p:nvPicPr>
        <p:blipFill>
          <a:blip r:embed="rId3"/>
          <a:stretch>
            <a:fillRect/>
          </a:stretch>
        </p:blipFill>
        <p:spPr>
          <a:xfrm>
            <a:off x="762000" y="1085850"/>
            <a:ext cx="7620000" cy="4686300"/>
          </a:xfrm>
          <a:prstGeom prst="rect">
            <a:avLst/>
          </a:prstGeom>
        </p:spPr>
      </p:pic>
    </p:spTree>
    <p:extLst>
      <p:ext uri="{BB962C8B-B14F-4D97-AF65-F5344CB8AC3E}">
        <p14:creationId xmlns:p14="http://schemas.microsoft.com/office/powerpoint/2010/main" val="23556387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a:xfrm>
            <a:off x="1" y="1514764"/>
            <a:ext cx="9144000" cy="4590482"/>
          </a:xfrm>
        </p:spPr>
        <p:txBody>
          <a:bodyPr anchor="t"/>
          <a:lstStyle/>
          <a:p>
            <a:pPr marL="573405" marR="0" lvl="0" indent="-573405">
              <a:lnSpc>
                <a:spcPct val="100000"/>
              </a:lnSpc>
              <a:spcBef>
                <a:spcPts val="0"/>
              </a:spcBef>
              <a:spcAft>
                <a:spcPts val="1200"/>
              </a:spcAft>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P:	Joined to Christ in the waters of baptism, we are clothed with God's mercy and forgiveness.  Let us give thanks for the gift of baptism.</a:t>
            </a:r>
            <a:b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br>
            <a:b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br>
            <a:r>
              <a:rPr lang="en-US" sz="32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Water may be poured into the font as the presiding minister gives thanks.</a:t>
            </a:r>
            <a:endParaRPr lang="en-US" sz="32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0" y="243513"/>
            <a:ext cx="9144000" cy="707886"/>
          </a:xfrm>
          <a:prstGeom prst="rect">
            <a:avLst/>
          </a:prstGeom>
        </p:spPr>
        <p:txBody>
          <a:bodyPr wrap="square">
            <a:spAutoFit/>
          </a:bodyPr>
          <a:lstStyle/>
          <a:p>
            <a:pPr marL="571500" indent="-571500">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THANKSGIVING FOR BAPTISM</a:t>
            </a:r>
            <a:endParaRPr lang="en-US" sz="4000" dirty="0">
              <a:latin typeface="Arial Rounded MT Bold" panose="020F070403050403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1286759" y="-9168"/>
            <a:ext cx="2573518"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defTabSz="914400" eaLnBrk="1" hangingPunct="1"/>
            <a:r>
              <a:rPr lang="en-US" altLang="en-US" sz="4000" dirty="0">
                <a:latin typeface="Arial Rounded MT Bold" panose="020F0704030504030204" pitchFamily="34" charset="0"/>
              </a:rPr>
              <a:t>Sermon</a:t>
            </a:r>
          </a:p>
        </p:txBody>
      </p:sp>
      <p:pic>
        <p:nvPicPr>
          <p:cNvPr id="3" name="Picture 2">
            <a:extLst>
              <a:ext uri="{FF2B5EF4-FFF2-40B4-BE49-F238E27FC236}">
                <a16:creationId xmlns:a16="http://schemas.microsoft.com/office/drawing/2014/main" id="{6DEF26DF-29D2-2C51-8E87-30F9035EFFFB}"/>
              </a:ext>
            </a:extLst>
          </p:cNvPr>
          <p:cNvPicPr>
            <a:picLocks noChangeAspect="1"/>
          </p:cNvPicPr>
          <p:nvPr/>
        </p:nvPicPr>
        <p:blipFill>
          <a:blip r:embed="rId3"/>
          <a:stretch>
            <a:fillRect/>
          </a:stretch>
        </p:blipFill>
        <p:spPr>
          <a:xfrm>
            <a:off x="0" y="1714500"/>
            <a:ext cx="9144000" cy="5143500"/>
          </a:xfrm>
          <a:prstGeom prst="rect">
            <a:avLst/>
          </a:prstGeom>
        </p:spPr>
      </p:pic>
      <p:sp>
        <p:nvSpPr>
          <p:cNvPr id="5" name="TextBox 4">
            <a:extLst>
              <a:ext uri="{FF2B5EF4-FFF2-40B4-BE49-F238E27FC236}">
                <a16:creationId xmlns:a16="http://schemas.microsoft.com/office/drawing/2014/main" id="{4F6C54AD-8605-8B73-EB4F-35A17053C3E9}"/>
              </a:ext>
            </a:extLst>
          </p:cNvPr>
          <p:cNvSpPr txBox="1"/>
          <p:nvPr/>
        </p:nvSpPr>
        <p:spPr>
          <a:xfrm>
            <a:off x="113121" y="1758979"/>
            <a:ext cx="4259308" cy="646331"/>
          </a:xfrm>
          <a:prstGeom prst="rect">
            <a:avLst/>
          </a:prstGeom>
          <a:noFill/>
        </p:spPr>
        <p:txBody>
          <a:bodyPr wrap="none" rtlCol="0">
            <a:spAutoFit/>
          </a:bodyPr>
          <a:lstStyle/>
          <a:p>
            <a:r>
              <a:rPr lang="en-US" sz="3600" dirty="0">
                <a:latin typeface="Arial Rounded MT Bold" panose="020F0704030504030204" pitchFamily="34" charset="0"/>
              </a:rPr>
              <a:t>Our Culture Today</a:t>
            </a:r>
          </a:p>
        </p:txBody>
      </p:sp>
      <p:sp>
        <p:nvSpPr>
          <p:cNvPr id="6" name="TextBox 5">
            <a:extLst>
              <a:ext uri="{FF2B5EF4-FFF2-40B4-BE49-F238E27FC236}">
                <a16:creationId xmlns:a16="http://schemas.microsoft.com/office/drawing/2014/main" id="{C01E550A-6AD4-A3BA-6EC5-A6099A9DE439}"/>
              </a:ext>
            </a:extLst>
          </p:cNvPr>
          <p:cNvSpPr txBox="1"/>
          <p:nvPr/>
        </p:nvSpPr>
        <p:spPr>
          <a:xfrm>
            <a:off x="4741681" y="1481979"/>
            <a:ext cx="4402319" cy="1200329"/>
          </a:xfrm>
          <a:prstGeom prst="rect">
            <a:avLst/>
          </a:prstGeom>
          <a:noFill/>
        </p:spPr>
        <p:txBody>
          <a:bodyPr wrap="square" rtlCol="0">
            <a:spAutoFit/>
          </a:bodyPr>
          <a:lstStyle/>
          <a:p>
            <a:pPr algn="ctr"/>
            <a:r>
              <a:rPr lang="en-US" sz="3600" dirty="0">
                <a:latin typeface="Arial Rounded MT Bold" panose="020F0704030504030204" pitchFamily="34" charset="0"/>
              </a:rPr>
              <a:t>Ancient Near Eastern Culture</a:t>
            </a:r>
          </a:p>
        </p:txBody>
      </p:sp>
    </p:spTree>
    <p:extLst>
      <p:ext uri="{BB962C8B-B14F-4D97-AF65-F5344CB8AC3E}">
        <p14:creationId xmlns:p14="http://schemas.microsoft.com/office/powerpoint/2010/main" val="17209368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3247141" y="8597"/>
            <a:ext cx="2573518"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defTabSz="914400"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DCB58868-739C-A88D-8F12-BBB636D928C8}"/>
              </a:ext>
            </a:extLst>
          </p:cNvPr>
          <p:cNvPicPr>
            <a:picLocks noChangeAspect="1"/>
          </p:cNvPicPr>
          <p:nvPr/>
        </p:nvPicPr>
        <p:blipFill>
          <a:blip r:embed="rId3"/>
          <a:stretch>
            <a:fillRect/>
          </a:stretch>
        </p:blipFill>
        <p:spPr>
          <a:xfrm>
            <a:off x="0" y="753403"/>
            <a:ext cx="9144000" cy="6096000"/>
          </a:xfrm>
          <a:prstGeom prst="rect">
            <a:avLst/>
          </a:prstGeom>
        </p:spPr>
      </p:pic>
    </p:spTree>
    <p:extLst>
      <p:ext uri="{BB962C8B-B14F-4D97-AF65-F5344CB8AC3E}">
        <p14:creationId xmlns:p14="http://schemas.microsoft.com/office/powerpoint/2010/main" val="23193955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3247141" y="8597"/>
            <a:ext cx="2573518"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defTabSz="914400" eaLnBrk="1" hangingPunct="1"/>
            <a:r>
              <a:rPr lang="en-US" altLang="en-US" sz="4000" dirty="0">
                <a:latin typeface="Arial Rounded MT Bold" panose="020F0704030504030204" pitchFamily="34" charset="0"/>
              </a:rPr>
              <a:t>Sermon</a:t>
            </a:r>
          </a:p>
        </p:txBody>
      </p:sp>
      <p:graphicFrame>
        <p:nvGraphicFramePr>
          <p:cNvPr id="6" name="Chart 5">
            <a:extLst>
              <a:ext uri="{FF2B5EF4-FFF2-40B4-BE49-F238E27FC236}">
                <a16:creationId xmlns:a16="http://schemas.microsoft.com/office/drawing/2014/main" id="{2A1B0DFF-1ED7-6438-A2EB-86127F2AD44C}"/>
              </a:ext>
            </a:extLst>
          </p:cNvPr>
          <p:cNvGraphicFramePr/>
          <p:nvPr>
            <p:extLst>
              <p:ext uri="{D42A27DB-BD31-4B8C-83A1-F6EECF244321}">
                <p14:modId xmlns:p14="http://schemas.microsoft.com/office/powerpoint/2010/main" val="3260254547"/>
              </p:ext>
            </p:extLst>
          </p:nvPr>
        </p:nvGraphicFramePr>
        <p:xfrm>
          <a:off x="2102177" y="899998"/>
          <a:ext cx="6495069" cy="528660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969478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3247141" y="8597"/>
            <a:ext cx="2573518"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defTabSz="914400"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9C3F218B-59E3-BC26-8676-53AE14F8770F}"/>
              </a:ext>
            </a:extLst>
          </p:cNvPr>
          <p:cNvPicPr>
            <a:picLocks noChangeAspect="1"/>
          </p:cNvPicPr>
          <p:nvPr/>
        </p:nvPicPr>
        <p:blipFill rotWithShape="1">
          <a:blip r:embed="rId3"/>
          <a:srcRect l="16701" r="19278"/>
          <a:stretch/>
        </p:blipFill>
        <p:spPr>
          <a:xfrm>
            <a:off x="2669938" y="771168"/>
            <a:ext cx="3804124" cy="3342391"/>
          </a:xfrm>
          <a:prstGeom prst="rect">
            <a:avLst/>
          </a:prstGeom>
        </p:spPr>
      </p:pic>
      <p:pic>
        <p:nvPicPr>
          <p:cNvPr id="3" name="Picture 2">
            <a:extLst>
              <a:ext uri="{FF2B5EF4-FFF2-40B4-BE49-F238E27FC236}">
                <a16:creationId xmlns:a16="http://schemas.microsoft.com/office/drawing/2014/main" id="{016BD8C5-B6A0-4884-A3DC-C7675B50B2F0}"/>
              </a:ext>
            </a:extLst>
          </p:cNvPr>
          <p:cNvPicPr>
            <a:picLocks noChangeAspect="1"/>
          </p:cNvPicPr>
          <p:nvPr/>
        </p:nvPicPr>
        <p:blipFill>
          <a:blip r:embed="rId4"/>
          <a:stretch>
            <a:fillRect/>
          </a:stretch>
        </p:blipFill>
        <p:spPr>
          <a:xfrm>
            <a:off x="1687275" y="3543300"/>
            <a:ext cx="5693249" cy="3203704"/>
          </a:xfrm>
          <a:prstGeom prst="rect">
            <a:avLst/>
          </a:prstGeom>
        </p:spPr>
      </p:pic>
    </p:spTree>
    <p:extLst>
      <p:ext uri="{BB962C8B-B14F-4D97-AF65-F5344CB8AC3E}">
        <p14:creationId xmlns:p14="http://schemas.microsoft.com/office/powerpoint/2010/main" val="38080222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F25852-8497-069F-A49B-D5F7E4F76017}"/>
              </a:ext>
            </a:extLst>
          </p:cNvPr>
          <p:cNvPicPr>
            <a:picLocks noChangeAspect="1"/>
          </p:cNvPicPr>
          <p:nvPr/>
        </p:nvPicPr>
        <p:blipFill>
          <a:blip r:embed="rId3"/>
          <a:stretch>
            <a:fillRect/>
          </a:stretch>
        </p:blipFill>
        <p:spPr>
          <a:xfrm>
            <a:off x="0" y="0"/>
            <a:ext cx="6858000" cy="6858000"/>
          </a:xfrm>
          <a:prstGeom prst="rect">
            <a:avLst/>
          </a:prstGeom>
        </p:spPr>
      </p:pic>
      <p:sp>
        <p:nvSpPr>
          <p:cNvPr id="4" name="Title 1"/>
          <p:cNvSpPr txBox="1"/>
          <p:nvPr/>
        </p:nvSpPr>
        <p:spPr bwMode="auto">
          <a:xfrm>
            <a:off x="6687924" y="1102106"/>
            <a:ext cx="2573518"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defTabSz="914400" eaLnBrk="1" hangingPunct="1"/>
            <a:r>
              <a:rPr lang="en-US" altLang="en-US" sz="4000" dirty="0">
                <a:latin typeface="Arial Rounded MT Bold" panose="020F0704030504030204" pitchFamily="34" charset="0"/>
              </a:rPr>
              <a:t>Sermon</a:t>
            </a:r>
          </a:p>
        </p:txBody>
      </p:sp>
    </p:spTree>
    <p:extLst>
      <p:ext uri="{BB962C8B-B14F-4D97-AF65-F5344CB8AC3E}">
        <p14:creationId xmlns:p14="http://schemas.microsoft.com/office/powerpoint/2010/main" val="9402028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3247141" y="131145"/>
            <a:ext cx="2573518"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defTabSz="914400" eaLnBrk="1" hangingPunct="1"/>
            <a:r>
              <a:rPr lang="en-US" altLang="en-US" sz="4000" dirty="0">
                <a:latin typeface="Arial Rounded MT Bold" panose="020F0704030504030204" pitchFamily="34" charset="0"/>
              </a:rPr>
              <a:t>Sermon</a:t>
            </a:r>
          </a:p>
        </p:txBody>
      </p:sp>
      <p:sp>
        <p:nvSpPr>
          <p:cNvPr id="3" name="TextBox 2">
            <a:extLst>
              <a:ext uri="{FF2B5EF4-FFF2-40B4-BE49-F238E27FC236}">
                <a16:creationId xmlns:a16="http://schemas.microsoft.com/office/drawing/2014/main" id="{B9C01060-9A49-A24D-9723-B77CBC891FAE}"/>
              </a:ext>
            </a:extLst>
          </p:cNvPr>
          <p:cNvSpPr txBox="1"/>
          <p:nvPr/>
        </p:nvSpPr>
        <p:spPr>
          <a:xfrm>
            <a:off x="263951" y="1102937"/>
            <a:ext cx="8700940" cy="5078313"/>
          </a:xfrm>
          <a:prstGeom prst="rect">
            <a:avLst/>
          </a:prstGeom>
          <a:noFill/>
        </p:spPr>
        <p:txBody>
          <a:bodyPr wrap="square">
            <a:spAutoFit/>
          </a:bodyPr>
          <a:lstStyle/>
          <a:p>
            <a:r>
              <a:rPr lang="en-US" sz="3600" dirty="0">
                <a:latin typeface="Arial Rounded MT Bold" panose="020F0704030504030204" pitchFamily="34" charset="0"/>
              </a:rPr>
              <a:t>“The first is, ‘Hear, O Israel: the Lord our God, the Lord is one; you shall love the Lord your God with </a:t>
            </a:r>
            <a:r>
              <a:rPr lang="en-US" sz="3600" b="1" i="1" dirty="0">
                <a:latin typeface="Arial Rounded MT Bold" panose="020F0704030504030204" pitchFamily="34" charset="0"/>
              </a:rPr>
              <a:t>all</a:t>
            </a:r>
            <a:r>
              <a:rPr lang="en-US" sz="3600" dirty="0">
                <a:latin typeface="Arial Rounded MT Bold" panose="020F0704030504030204" pitchFamily="34" charset="0"/>
              </a:rPr>
              <a:t> your heart, and with </a:t>
            </a:r>
            <a:r>
              <a:rPr lang="en-US" sz="3600" b="1" i="1" dirty="0">
                <a:latin typeface="Arial Rounded MT Bold" panose="020F0704030504030204" pitchFamily="34" charset="0"/>
              </a:rPr>
              <a:t>all</a:t>
            </a:r>
            <a:r>
              <a:rPr lang="en-US" sz="3600" dirty="0">
                <a:latin typeface="Arial Rounded MT Bold" panose="020F0704030504030204" pitchFamily="34" charset="0"/>
              </a:rPr>
              <a:t> your soul, and with </a:t>
            </a:r>
            <a:r>
              <a:rPr lang="en-US" sz="3600" b="1" i="1" dirty="0">
                <a:latin typeface="Arial Rounded MT Bold" panose="020F0704030504030204" pitchFamily="34" charset="0"/>
              </a:rPr>
              <a:t>all</a:t>
            </a:r>
            <a:r>
              <a:rPr lang="en-US" sz="3600" dirty="0">
                <a:latin typeface="Arial Rounded MT Bold" panose="020F0704030504030204" pitchFamily="34" charset="0"/>
              </a:rPr>
              <a:t> your mind, and with </a:t>
            </a:r>
            <a:r>
              <a:rPr lang="en-US" sz="3600" b="1" i="1" dirty="0">
                <a:latin typeface="Arial Rounded MT Bold" panose="020F0704030504030204" pitchFamily="34" charset="0"/>
              </a:rPr>
              <a:t>all</a:t>
            </a:r>
            <a:r>
              <a:rPr lang="en-US" sz="3600" dirty="0">
                <a:latin typeface="Arial Rounded MT Bold" panose="020F0704030504030204" pitchFamily="34" charset="0"/>
              </a:rPr>
              <a:t> your strength.’  The second is this, ‘You shall love your neighbor as yourself.’  There is no other commandment greater than these.”</a:t>
            </a:r>
          </a:p>
        </p:txBody>
      </p:sp>
    </p:spTree>
    <p:extLst>
      <p:ext uri="{BB962C8B-B14F-4D97-AF65-F5344CB8AC3E}">
        <p14:creationId xmlns:p14="http://schemas.microsoft.com/office/powerpoint/2010/main" val="16911648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72472" y="107209"/>
            <a:ext cx="8622145" cy="646331"/>
          </a:xfrm>
          <a:prstGeom prst="rect">
            <a:avLst/>
          </a:prstGeom>
        </p:spPr>
        <p:txBody>
          <a:bodyPr wrap="square">
            <a:spAutoFit/>
          </a:bodyPr>
          <a:lstStyle/>
          <a:p>
            <a:pPr marL="571500" lvl="0" indent="-571500" algn="ctr">
              <a:buFont typeface="Symbol" panose="05050102010706020507" pitchFamily="18" charset="2"/>
              <a:buChar char=""/>
            </a:pPr>
            <a:r>
              <a:rPr lang="en-US" altLang="en-US" sz="3600" b="1" dirty="0">
                <a:solidFill>
                  <a:prstClr val="black"/>
                </a:solidFill>
                <a:latin typeface="Arial Rounded MT Bold" panose="020F0704030504030204" pitchFamily="34" charset="0"/>
                <a:cs typeface="Times New Roman" panose="02020603050405020304" pitchFamily="18" charset="0"/>
              </a:rPr>
              <a:t>HYMN OF THE DAY</a:t>
            </a:r>
            <a:endParaRPr lang="en-US" altLang="en-US" sz="3600" dirty="0">
              <a:solidFill>
                <a:prstClr val="black"/>
              </a:solidFill>
              <a:latin typeface="Arial Rounded MT Bold" panose="020F0704030504030204" pitchFamily="34" charset="0"/>
            </a:endParaRPr>
          </a:p>
        </p:txBody>
      </p:sp>
      <p:sp>
        <p:nvSpPr>
          <p:cNvPr id="4" name="TextBox 3">
            <a:extLst>
              <a:ext uri="{FF2B5EF4-FFF2-40B4-BE49-F238E27FC236}">
                <a16:creationId xmlns:a16="http://schemas.microsoft.com/office/drawing/2014/main" id="{6C28EE2B-534D-2792-ECA8-FDE943F611AD}"/>
              </a:ext>
            </a:extLst>
          </p:cNvPr>
          <p:cNvSpPr txBox="1"/>
          <p:nvPr/>
        </p:nvSpPr>
        <p:spPr>
          <a:xfrm>
            <a:off x="0" y="1087880"/>
            <a:ext cx="9144000" cy="1200329"/>
          </a:xfrm>
          <a:prstGeom prst="rect">
            <a:avLst/>
          </a:prstGeom>
          <a:noFill/>
        </p:spPr>
        <p:txBody>
          <a:bodyPr wrap="square">
            <a:spAutoFit/>
          </a:bodyPr>
          <a:lstStyle/>
          <a:p>
            <a:pPr algn="ctr"/>
            <a:r>
              <a:rPr lang="en-US" sz="3600" b="1" dirty="0">
                <a:effectLst/>
                <a:latin typeface="Arial Rounded MT Bold" panose="020F0704030504030204" pitchFamily="34" charset="0"/>
                <a:ea typeface="Calibri" panose="020F0502020204030204" pitchFamily="34" charset="0"/>
              </a:rPr>
              <a:t>“Amazing Grace, How Sweet the Sound”</a:t>
            </a:r>
          </a:p>
          <a:p>
            <a:pPr algn="ctr"/>
            <a:r>
              <a:rPr lang="en-US" sz="3600" b="1" dirty="0">
                <a:effectLst/>
                <a:latin typeface="Arial Rounded MT Bold" panose="020F0704030504030204" pitchFamily="34" charset="0"/>
                <a:ea typeface="Calibri" panose="020F0502020204030204" pitchFamily="34" charset="0"/>
              </a:rPr>
              <a:t>ELW 779</a:t>
            </a:r>
            <a:endParaRPr lang="en-US" sz="3600" dirty="0">
              <a:latin typeface="Arial Rounded MT Bold" panose="020F0704030504030204" pitchFamily="34" charset="0"/>
            </a:endParaRPr>
          </a:p>
        </p:txBody>
      </p:sp>
      <p:pic>
        <p:nvPicPr>
          <p:cNvPr id="3" name="Picture 2">
            <a:extLst>
              <a:ext uri="{FF2B5EF4-FFF2-40B4-BE49-F238E27FC236}">
                <a16:creationId xmlns:a16="http://schemas.microsoft.com/office/drawing/2014/main" id="{3CCB9318-2BB2-032F-410B-E13B6DD9260F}"/>
              </a:ext>
            </a:extLst>
          </p:cNvPr>
          <p:cNvPicPr>
            <a:picLocks noChangeAspect="1"/>
          </p:cNvPicPr>
          <p:nvPr/>
        </p:nvPicPr>
        <p:blipFill>
          <a:blip r:embed="rId2"/>
          <a:stretch>
            <a:fillRect/>
          </a:stretch>
        </p:blipFill>
        <p:spPr>
          <a:xfrm>
            <a:off x="1511032" y="2511293"/>
            <a:ext cx="6045736" cy="41169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07209"/>
            <a:ext cx="9144000" cy="523220"/>
          </a:xfrm>
          <a:prstGeom prst="rect">
            <a:avLst/>
          </a:prstGeom>
        </p:spPr>
        <p:txBody>
          <a:bodyPr wrap="square">
            <a:spAutoFit/>
          </a:bodyPr>
          <a:lstStyle/>
          <a:p>
            <a:pPr marL="227013" lvl="0" indent="-227013">
              <a:buFont typeface="Symbol" panose="05050102010706020507" pitchFamily="18" charset="2"/>
              <a:buChar char=""/>
            </a:pPr>
            <a:r>
              <a:rPr lang="en-US" altLang="en-US" sz="2800" b="1" dirty="0">
                <a:solidFill>
                  <a:prstClr val="black"/>
                </a:solidFill>
                <a:latin typeface="Arial Rounded MT Bold" panose="020F0704030504030204" pitchFamily="34" charset="0"/>
                <a:cs typeface="Times New Roman" panose="02020603050405020304" pitchFamily="18" charset="0"/>
              </a:rPr>
              <a:t>Amazing Grace, How Sweet the Sound     ELW 779</a:t>
            </a:r>
          </a:p>
        </p:txBody>
      </p:sp>
      <p:sp>
        <p:nvSpPr>
          <p:cNvPr id="4" name="TextBox 3">
            <a:extLst>
              <a:ext uri="{FF2B5EF4-FFF2-40B4-BE49-F238E27FC236}">
                <a16:creationId xmlns:a16="http://schemas.microsoft.com/office/drawing/2014/main" id="{23A8DF5B-43D7-081C-6567-D918AF7250B5}"/>
              </a:ext>
            </a:extLst>
          </p:cNvPr>
          <p:cNvSpPr txBox="1"/>
          <p:nvPr/>
        </p:nvSpPr>
        <p:spPr>
          <a:xfrm>
            <a:off x="1201917" y="1621410"/>
            <a:ext cx="6740165" cy="3416320"/>
          </a:xfrm>
          <a:prstGeom prst="rect">
            <a:avLst/>
          </a:prstGeom>
          <a:noFill/>
        </p:spPr>
        <p:txBody>
          <a:bodyPr wrap="square">
            <a:spAutoFit/>
          </a:bodyPr>
          <a:lstStyle/>
          <a:p>
            <a:pPr marL="339725" marR="0" indent="-339725">
              <a:spcBef>
                <a:spcPts val="0"/>
              </a:spcBef>
              <a:spcAft>
                <a:spcPts val="0"/>
              </a:spcAft>
              <a:tabLst>
                <a:tab pos="4514850" algn="l"/>
              </a:tabLst>
            </a:pPr>
            <a:r>
              <a:rPr lang="en-US" sz="3600" dirty="0">
                <a:effectLst/>
                <a:latin typeface="Arial Rounded MT Bold" panose="020F0704030504030204" pitchFamily="34" charset="0"/>
                <a:ea typeface="MS Mincho" panose="02020609040205080304" pitchFamily="49" charset="-128"/>
              </a:rPr>
              <a:t>1	Amazing grace,                                                  how sweet the sound,</a:t>
            </a:r>
            <a:endParaRPr lang="en-US" sz="3600" dirty="0">
              <a:effectLst/>
              <a:latin typeface="Arial Rounded MT Bold" panose="020F0704030504030204" pitchFamily="34" charset="0"/>
              <a:ea typeface="Times New Roman" panose="02020603050405020304" pitchFamily="18" charset="0"/>
            </a:endParaRPr>
          </a:p>
          <a:p>
            <a:pPr marL="339725" marR="0" indent="-339725">
              <a:spcBef>
                <a:spcPts val="0"/>
              </a:spcBef>
              <a:spcAft>
                <a:spcPts val="0"/>
              </a:spcAft>
              <a:tabLst>
                <a:tab pos="4514850" algn="l"/>
              </a:tabLst>
            </a:pPr>
            <a:r>
              <a:rPr lang="en-US" sz="3600" dirty="0">
                <a:effectLst/>
                <a:latin typeface="Arial Rounded MT Bold" panose="020F0704030504030204" pitchFamily="34" charset="0"/>
                <a:ea typeface="MS Mincho" panose="02020609040205080304" pitchFamily="49" charset="-128"/>
              </a:rPr>
              <a:t>	that saved a wretch like me!</a:t>
            </a:r>
            <a:endParaRPr lang="en-US" sz="3600" dirty="0">
              <a:effectLst/>
              <a:latin typeface="Arial Rounded MT Bold" panose="020F0704030504030204" pitchFamily="34" charset="0"/>
              <a:ea typeface="Times New Roman" panose="02020603050405020304" pitchFamily="18" charset="0"/>
            </a:endParaRPr>
          </a:p>
          <a:p>
            <a:pPr marL="339725" marR="0" indent="-339725">
              <a:spcBef>
                <a:spcPts val="0"/>
              </a:spcBef>
              <a:spcAft>
                <a:spcPts val="0"/>
              </a:spcAft>
              <a:tabLst>
                <a:tab pos="4514850" algn="l"/>
              </a:tabLst>
            </a:pPr>
            <a:r>
              <a:rPr lang="en-US" sz="3600" dirty="0">
                <a:effectLst/>
                <a:latin typeface="Arial Rounded MT Bold" panose="020F0704030504030204" pitchFamily="34" charset="0"/>
                <a:ea typeface="MS Mincho" panose="02020609040205080304" pitchFamily="49" charset="-128"/>
              </a:rPr>
              <a:t>	I once was lost,                                                            but now am found;</a:t>
            </a:r>
            <a:endParaRPr lang="en-US" sz="3600" dirty="0">
              <a:effectLst/>
              <a:latin typeface="Arial Rounded MT Bold" panose="020F0704030504030204" pitchFamily="34" charset="0"/>
              <a:ea typeface="Times New Roman" panose="02020603050405020304" pitchFamily="18" charset="0"/>
            </a:endParaRPr>
          </a:p>
          <a:p>
            <a:pPr marL="339725" marR="0" indent="-339725">
              <a:spcBef>
                <a:spcPts val="0"/>
              </a:spcBef>
              <a:spcAft>
                <a:spcPts val="0"/>
              </a:spcAft>
              <a:tabLst>
                <a:tab pos="4514850" algn="l"/>
              </a:tabLst>
            </a:pPr>
            <a:r>
              <a:rPr lang="en-US" sz="3600" dirty="0">
                <a:effectLst/>
                <a:latin typeface="Arial Rounded MT Bold" panose="020F0704030504030204" pitchFamily="34" charset="0"/>
                <a:ea typeface="MS Mincho" panose="02020609040205080304" pitchFamily="49" charset="-128"/>
              </a:rPr>
              <a:t>	was blind, but now I see.</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28396870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368BA-96B7-482A-792A-BFCFE58C0094}"/>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FA6C579A-B309-7A98-8B8B-8877EECDDA59}"/>
              </a:ext>
            </a:extLst>
          </p:cNvPr>
          <p:cNvSpPr/>
          <p:nvPr/>
        </p:nvSpPr>
        <p:spPr>
          <a:xfrm>
            <a:off x="0" y="107209"/>
            <a:ext cx="9144000" cy="523220"/>
          </a:xfrm>
          <a:prstGeom prst="rect">
            <a:avLst/>
          </a:prstGeom>
        </p:spPr>
        <p:txBody>
          <a:bodyPr wrap="square">
            <a:spAutoFit/>
          </a:bodyPr>
          <a:lstStyle/>
          <a:p>
            <a:pPr marL="227013" lvl="0" indent="-227013">
              <a:buFont typeface="Symbol" panose="05050102010706020507" pitchFamily="18" charset="2"/>
              <a:buChar char=""/>
            </a:pPr>
            <a:r>
              <a:rPr lang="en-US" altLang="en-US" sz="2800" b="1" dirty="0">
                <a:solidFill>
                  <a:prstClr val="black"/>
                </a:solidFill>
                <a:latin typeface="Arial Rounded MT Bold" panose="020F0704030504030204" pitchFamily="34" charset="0"/>
                <a:cs typeface="Times New Roman" panose="02020603050405020304" pitchFamily="18" charset="0"/>
              </a:rPr>
              <a:t>Amazing Grace, How Sweet the Sound     ELW 779</a:t>
            </a:r>
          </a:p>
        </p:txBody>
      </p:sp>
      <p:sp>
        <p:nvSpPr>
          <p:cNvPr id="4" name="TextBox 3">
            <a:extLst>
              <a:ext uri="{FF2B5EF4-FFF2-40B4-BE49-F238E27FC236}">
                <a16:creationId xmlns:a16="http://schemas.microsoft.com/office/drawing/2014/main" id="{CD5B1057-F8E2-D4E9-6294-921B642D9EDA}"/>
              </a:ext>
            </a:extLst>
          </p:cNvPr>
          <p:cNvSpPr txBox="1"/>
          <p:nvPr/>
        </p:nvSpPr>
        <p:spPr>
          <a:xfrm>
            <a:off x="1159497" y="1451728"/>
            <a:ext cx="6825006" cy="3416320"/>
          </a:xfrm>
          <a:prstGeom prst="rect">
            <a:avLst/>
          </a:prstGeom>
          <a:noFill/>
        </p:spPr>
        <p:txBody>
          <a:bodyPr wrap="square">
            <a:spAutoFit/>
          </a:bodyPr>
          <a:lstStyle/>
          <a:p>
            <a:pPr marL="339725" marR="0" indent="-339725">
              <a:spcBef>
                <a:spcPts val="0"/>
              </a:spcBef>
              <a:spcAft>
                <a:spcPts val="0"/>
              </a:spcAft>
              <a:tabLst>
                <a:tab pos="4514850" algn="l"/>
              </a:tabLst>
            </a:pPr>
            <a:r>
              <a:rPr lang="en-US" sz="3600" dirty="0">
                <a:effectLst/>
                <a:latin typeface="Arial Rounded MT Bold" panose="020F0704030504030204" pitchFamily="34" charset="0"/>
                <a:ea typeface="MS Mincho" panose="02020609040205080304" pitchFamily="49" charset="-128"/>
              </a:rPr>
              <a:t>2	</a:t>
            </a:r>
            <a:r>
              <a:rPr lang="en-US" sz="3600" dirty="0" err="1">
                <a:effectLst/>
                <a:latin typeface="Arial Rounded MT Bold" panose="020F0704030504030204" pitchFamily="34" charset="0"/>
                <a:ea typeface="MS Mincho" panose="02020609040205080304" pitchFamily="49" charset="-128"/>
              </a:rPr>
              <a:t>’Twas</a:t>
            </a:r>
            <a:r>
              <a:rPr lang="en-US" sz="3600" dirty="0">
                <a:effectLst/>
                <a:latin typeface="Arial Rounded MT Bold" panose="020F0704030504030204" pitchFamily="34" charset="0"/>
                <a:ea typeface="MS Mincho" panose="02020609040205080304" pitchFamily="49" charset="-128"/>
              </a:rPr>
              <a:t> grace that taught                                            my heart to fear,</a:t>
            </a:r>
            <a:endParaRPr lang="en-US" sz="3600" dirty="0">
              <a:effectLst/>
              <a:latin typeface="Arial Rounded MT Bold" panose="020F0704030504030204" pitchFamily="34" charset="0"/>
              <a:ea typeface="Times New Roman" panose="02020603050405020304" pitchFamily="18" charset="0"/>
            </a:endParaRPr>
          </a:p>
          <a:p>
            <a:pPr marL="339725" marR="0" indent="-339725">
              <a:spcBef>
                <a:spcPts val="0"/>
              </a:spcBef>
              <a:spcAft>
                <a:spcPts val="0"/>
              </a:spcAft>
              <a:tabLst>
                <a:tab pos="4514850" algn="l"/>
              </a:tabLst>
            </a:pPr>
            <a:r>
              <a:rPr lang="en-US" sz="3600" dirty="0">
                <a:effectLst/>
                <a:latin typeface="Arial Rounded MT Bold" panose="020F0704030504030204" pitchFamily="34" charset="0"/>
                <a:ea typeface="MS Mincho" panose="02020609040205080304" pitchFamily="49" charset="-128"/>
              </a:rPr>
              <a:t>	and grace my fears relieved;</a:t>
            </a:r>
            <a:endParaRPr lang="en-US" sz="3600" dirty="0">
              <a:effectLst/>
              <a:latin typeface="Arial Rounded MT Bold" panose="020F0704030504030204" pitchFamily="34" charset="0"/>
              <a:ea typeface="Times New Roman" panose="02020603050405020304" pitchFamily="18" charset="0"/>
            </a:endParaRPr>
          </a:p>
          <a:p>
            <a:pPr marL="339725" marR="0" indent="-339725">
              <a:spcBef>
                <a:spcPts val="0"/>
              </a:spcBef>
              <a:spcAft>
                <a:spcPts val="0"/>
              </a:spcAft>
              <a:tabLst>
                <a:tab pos="4514850" algn="l"/>
              </a:tabLst>
            </a:pPr>
            <a:r>
              <a:rPr lang="en-US" sz="3600" dirty="0">
                <a:effectLst/>
                <a:latin typeface="Arial Rounded MT Bold" panose="020F0704030504030204" pitchFamily="34" charset="0"/>
                <a:ea typeface="MS Mincho" panose="02020609040205080304" pitchFamily="49" charset="-128"/>
              </a:rPr>
              <a:t>	how precious did                                                               that grace appear</a:t>
            </a:r>
            <a:endParaRPr lang="en-US" sz="3600" dirty="0">
              <a:effectLst/>
              <a:latin typeface="Arial Rounded MT Bold" panose="020F0704030504030204" pitchFamily="34" charset="0"/>
              <a:ea typeface="Times New Roman" panose="02020603050405020304" pitchFamily="18" charset="0"/>
            </a:endParaRPr>
          </a:p>
          <a:p>
            <a:pPr marL="339725" marR="0" indent="-339725">
              <a:spcBef>
                <a:spcPts val="0"/>
              </a:spcBef>
              <a:spcAft>
                <a:spcPts val="0"/>
              </a:spcAft>
              <a:tabLst>
                <a:tab pos="4514850" algn="l"/>
              </a:tabLst>
            </a:pPr>
            <a:r>
              <a:rPr lang="en-US" sz="3600" dirty="0">
                <a:effectLst/>
                <a:latin typeface="Arial Rounded MT Bold" panose="020F0704030504030204" pitchFamily="34" charset="0"/>
                <a:ea typeface="MS Mincho" panose="02020609040205080304" pitchFamily="49" charset="-128"/>
              </a:rPr>
              <a:t>	the hour I first believed!</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15950939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8F20B2-466B-8E77-A253-3E0D619D5214}"/>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104177D9-5AC1-8836-959C-CFCAE4BDB26D}"/>
              </a:ext>
            </a:extLst>
          </p:cNvPr>
          <p:cNvSpPr/>
          <p:nvPr/>
        </p:nvSpPr>
        <p:spPr>
          <a:xfrm>
            <a:off x="0" y="107209"/>
            <a:ext cx="9144000" cy="523220"/>
          </a:xfrm>
          <a:prstGeom prst="rect">
            <a:avLst/>
          </a:prstGeom>
        </p:spPr>
        <p:txBody>
          <a:bodyPr wrap="square">
            <a:spAutoFit/>
          </a:bodyPr>
          <a:lstStyle/>
          <a:p>
            <a:pPr marL="227013" lvl="0" indent="-227013">
              <a:buFont typeface="Symbol" panose="05050102010706020507" pitchFamily="18" charset="2"/>
              <a:buChar char=""/>
            </a:pPr>
            <a:r>
              <a:rPr lang="en-US" altLang="en-US" sz="2800" b="1" dirty="0">
                <a:solidFill>
                  <a:prstClr val="black"/>
                </a:solidFill>
                <a:latin typeface="Arial Rounded MT Bold" panose="020F0704030504030204" pitchFamily="34" charset="0"/>
                <a:cs typeface="Times New Roman" panose="02020603050405020304" pitchFamily="18" charset="0"/>
              </a:rPr>
              <a:t>Amazing Grace, How Sweet the Sound     ELW 779</a:t>
            </a:r>
          </a:p>
        </p:txBody>
      </p:sp>
      <p:sp>
        <p:nvSpPr>
          <p:cNvPr id="4" name="TextBox 3">
            <a:extLst>
              <a:ext uri="{FF2B5EF4-FFF2-40B4-BE49-F238E27FC236}">
                <a16:creationId xmlns:a16="http://schemas.microsoft.com/office/drawing/2014/main" id="{4AD3CE41-0E89-C4AF-B7DC-83B036CCD932}"/>
              </a:ext>
            </a:extLst>
          </p:cNvPr>
          <p:cNvSpPr txBox="1"/>
          <p:nvPr/>
        </p:nvSpPr>
        <p:spPr>
          <a:xfrm>
            <a:off x="1051089" y="1602556"/>
            <a:ext cx="7041822" cy="3416320"/>
          </a:xfrm>
          <a:prstGeom prst="rect">
            <a:avLst/>
          </a:prstGeom>
          <a:noFill/>
        </p:spPr>
        <p:txBody>
          <a:bodyPr wrap="square">
            <a:spAutoFit/>
          </a:bodyPr>
          <a:lstStyle/>
          <a:p>
            <a:pPr marL="339725" marR="0" indent="-339725">
              <a:spcBef>
                <a:spcPts val="0"/>
              </a:spcBef>
              <a:spcAft>
                <a:spcPts val="0"/>
              </a:spcAft>
              <a:tabLst>
                <a:tab pos="4514850" algn="l"/>
              </a:tabLst>
            </a:pPr>
            <a:r>
              <a:rPr lang="en-US" sz="3600" dirty="0">
                <a:effectLst/>
                <a:latin typeface="Arial Rounded MT Bold" panose="020F0704030504030204" pitchFamily="34" charset="0"/>
                <a:ea typeface="MS Mincho" panose="02020609040205080304" pitchFamily="49" charset="-128"/>
              </a:rPr>
              <a:t>3	Through many dangers,                                             toils, and snares</a:t>
            </a:r>
            <a:endParaRPr lang="en-US" sz="3600" dirty="0">
              <a:effectLst/>
              <a:latin typeface="Arial Rounded MT Bold" panose="020F0704030504030204" pitchFamily="34" charset="0"/>
              <a:ea typeface="Times New Roman" panose="02020603050405020304" pitchFamily="18" charset="0"/>
            </a:endParaRPr>
          </a:p>
          <a:p>
            <a:pPr marL="339725" marR="0" indent="-339725">
              <a:spcBef>
                <a:spcPts val="0"/>
              </a:spcBef>
              <a:spcAft>
                <a:spcPts val="0"/>
              </a:spcAft>
              <a:tabLst>
                <a:tab pos="4514850" algn="l"/>
              </a:tabLst>
            </a:pPr>
            <a:r>
              <a:rPr lang="en-US" sz="3600" dirty="0">
                <a:effectLst/>
                <a:latin typeface="Arial Rounded MT Bold" panose="020F0704030504030204" pitchFamily="34" charset="0"/>
                <a:ea typeface="MS Mincho" panose="02020609040205080304" pitchFamily="49" charset="-128"/>
              </a:rPr>
              <a:t>	I have already come;</a:t>
            </a:r>
            <a:endParaRPr lang="en-US" sz="3600" dirty="0">
              <a:effectLst/>
              <a:latin typeface="Arial Rounded MT Bold" panose="020F0704030504030204" pitchFamily="34" charset="0"/>
              <a:ea typeface="Times New Roman" panose="02020603050405020304" pitchFamily="18" charset="0"/>
            </a:endParaRPr>
          </a:p>
          <a:p>
            <a:pPr marL="339725" marR="0" indent="-339725">
              <a:spcBef>
                <a:spcPts val="0"/>
              </a:spcBef>
              <a:spcAft>
                <a:spcPts val="0"/>
              </a:spcAft>
              <a:tabLst>
                <a:tab pos="4514850" algn="l"/>
              </a:tabLst>
            </a:pPr>
            <a:r>
              <a:rPr lang="en-US" sz="3600" dirty="0">
                <a:effectLst/>
                <a:latin typeface="Arial Rounded MT Bold" panose="020F0704030504030204" pitchFamily="34" charset="0"/>
                <a:ea typeface="MS Mincho" panose="02020609040205080304" pitchFamily="49" charset="-128"/>
              </a:rPr>
              <a:t>	’tis grace has brought me                                       safe thus far,</a:t>
            </a:r>
            <a:endParaRPr lang="en-US" sz="3600" dirty="0">
              <a:effectLst/>
              <a:latin typeface="Arial Rounded MT Bold" panose="020F0704030504030204" pitchFamily="34" charset="0"/>
              <a:ea typeface="Times New Roman" panose="02020603050405020304" pitchFamily="18" charset="0"/>
            </a:endParaRPr>
          </a:p>
          <a:p>
            <a:pPr marL="339725" marR="0" indent="-339725">
              <a:spcBef>
                <a:spcPts val="0"/>
              </a:spcBef>
              <a:spcAft>
                <a:spcPts val="0"/>
              </a:spcAft>
              <a:tabLst>
                <a:tab pos="4514850" algn="l"/>
              </a:tabLst>
            </a:pPr>
            <a:r>
              <a:rPr lang="en-US" sz="3600" dirty="0">
                <a:effectLst/>
                <a:latin typeface="Arial Rounded MT Bold" panose="020F0704030504030204" pitchFamily="34" charset="0"/>
                <a:ea typeface="MS Mincho" panose="02020609040205080304" pitchFamily="49" charset="-128"/>
              </a:rPr>
              <a:t>	and grace will lead me home.</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21290859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a:xfrm>
            <a:off x="1" y="1209964"/>
            <a:ext cx="9144000" cy="4257964"/>
          </a:xfrm>
        </p:spPr>
        <p:txBody>
          <a:bodyPr anchor="t"/>
          <a:lstStyle/>
          <a:p>
            <a:pPr marL="573405" marR="0" lvl="0" indent="-573405">
              <a:lnSpc>
                <a:spcPct val="100000"/>
              </a:lnSpc>
              <a:spcBef>
                <a:spcPts val="0"/>
              </a:spcBef>
              <a:spcAft>
                <a:spcPts val="1200"/>
              </a:spcAft>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P:	We give you thanks, O God, for in the beginning your Spirit moved over the waters and by your Word you created the world, calling forth life in which you took delight.  Through the waters of the flood you delivered Noah and his family.  Through the sea you led your people Israel from slavery into freedom.  </a:t>
            </a:r>
          </a:p>
        </p:txBody>
      </p:sp>
      <p:sp>
        <p:nvSpPr>
          <p:cNvPr id="5" name="Rectangle 4"/>
          <p:cNvSpPr/>
          <p:nvPr/>
        </p:nvSpPr>
        <p:spPr>
          <a:xfrm>
            <a:off x="0" y="243513"/>
            <a:ext cx="9144000" cy="707886"/>
          </a:xfrm>
          <a:prstGeom prst="rect">
            <a:avLst/>
          </a:prstGeom>
        </p:spPr>
        <p:txBody>
          <a:bodyPr wrap="square">
            <a:spAutoFit/>
          </a:bodyPr>
          <a:lstStyle/>
          <a:p>
            <a:pPr marL="571500" indent="-571500">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THANKSGIVING FOR BAPTISM</a:t>
            </a:r>
            <a:endParaRPr lang="en-US" sz="4000" dirty="0">
              <a:latin typeface="Arial Rounded MT Bold" panose="020F0704030504030204"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667E4-049C-B886-5D52-19D8AD643F5B}"/>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B99EEEE2-609E-3E34-D7A9-033FE2263AC5}"/>
              </a:ext>
            </a:extLst>
          </p:cNvPr>
          <p:cNvSpPr/>
          <p:nvPr/>
        </p:nvSpPr>
        <p:spPr>
          <a:xfrm>
            <a:off x="0" y="107209"/>
            <a:ext cx="9144000" cy="523220"/>
          </a:xfrm>
          <a:prstGeom prst="rect">
            <a:avLst/>
          </a:prstGeom>
        </p:spPr>
        <p:txBody>
          <a:bodyPr wrap="square">
            <a:spAutoFit/>
          </a:bodyPr>
          <a:lstStyle/>
          <a:p>
            <a:pPr marL="227013" lvl="0" indent="-227013">
              <a:buFont typeface="Symbol" panose="05050102010706020507" pitchFamily="18" charset="2"/>
              <a:buChar char=""/>
            </a:pPr>
            <a:r>
              <a:rPr lang="en-US" altLang="en-US" sz="2800" b="1" dirty="0">
                <a:solidFill>
                  <a:prstClr val="black"/>
                </a:solidFill>
                <a:latin typeface="Arial Rounded MT Bold" panose="020F0704030504030204" pitchFamily="34" charset="0"/>
                <a:cs typeface="Times New Roman" panose="02020603050405020304" pitchFamily="18" charset="0"/>
              </a:rPr>
              <a:t>Amazing Grace, How Sweet the Sound     ELW 779</a:t>
            </a:r>
          </a:p>
        </p:txBody>
      </p:sp>
      <p:sp>
        <p:nvSpPr>
          <p:cNvPr id="4" name="TextBox 3">
            <a:extLst>
              <a:ext uri="{FF2B5EF4-FFF2-40B4-BE49-F238E27FC236}">
                <a16:creationId xmlns:a16="http://schemas.microsoft.com/office/drawing/2014/main" id="{A04C09D4-9A11-C6B2-2984-92E40E318EC7}"/>
              </a:ext>
            </a:extLst>
          </p:cNvPr>
          <p:cNvSpPr txBox="1"/>
          <p:nvPr/>
        </p:nvSpPr>
        <p:spPr>
          <a:xfrm>
            <a:off x="1343320" y="1442301"/>
            <a:ext cx="6457360" cy="3416320"/>
          </a:xfrm>
          <a:prstGeom prst="rect">
            <a:avLst/>
          </a:prstGeom>
          <a:noFill/>
        </p:spPr>
        <p:txBody>
          <a:bodyPr wrap="square">
            <a:spAutoFit/>
          </a:bodyPr>
          <a:lstStyle/>
          <a:p>
            <a:pPr marL="339725" marR="0" indent="-339725">
              <a:spcBef>
                <a:spcPts val="0"/>
              </a:spcBef>
              <a:spcAft>
                <a:spcPts val="0"/>
              </a:spcAft>
              <a:tabLst>
                <a:tab pos="4514850" algn="l"/>
              </a:tabLst>
            </a:pPr>
            <a:r>
              <a:rPr lang="en-US" sz="3600" dirty="0">
                <a:effectLst/>
                <a:latin typeface="Arial Rounded MT Bold" panose="020F0704030504030204" pitchFamily="34" charset="0"/>
                <a:ea typeface="MS Mincho" panose="02020609040205080304" pitchFamily="49" charset="-128"/>
              </a:rPr>
              <a:t>4	The Lord has promised                                        good to me;</a:t>
            </a:r>
            <a:endParaRPr lang="en-US" sz="3600" dirty="0">
              <a:effectLst/>
              <a:latin typeface="Arial Rounded MT Bold" panose="020F0704030504030204" pitchFamily="34" charset="0"/>
              <a:ea typeface="Times New Roman" panose="02020603050405020304" pitchFamily="18" charset="0"/>
            </a:endParaRPr>
          </a:p>
          <a:p>
            <a:pPr marL="339725" marR="0" indent="-339725">
              <a:spcBef>
                <a:spcPts val="0"/>
              </a:spcBef>
              <a:spcAft>
                <a:spcPts val="0"/>
              </a:spcAft>
              <a:tabLst>
                <a:tab pos="4514850" algn="l"/>
              </a:tabLst>
            </a:pPr>
            <a:r>
              <a:rPr lang="en-US" sz="3600" dirty="0">
                <a:effectLst/>
                <a:latin typeface="Arial Rounded MT Bold" panose="020F0704030504030204" pitchFamily="34" charset="0"/>
                <a:ea typeface="MS Mincho" panose="02020609040205080304" pitchFamily="49" charset="-128"/>
              </a:rPr>
              <a:t>	his word my hope secures;</a:t>
            </a:r>
            <a:endParaRPr lang="en-US" sz="3600" dirty="0">
              <a:effectLst/>
              <a:latin typeface="Arial Rounded MT Bold" panose="020F0704030504030204" pitchFamily="34" charset="0"/>
              <a:ea typeface="Times New Roman" panose="02020603050405020304" pitchFamily="18" charset="0"/>
            </a:endParaRPr>
          </a:p>
          <a:p>
            <a:pPr marL="339725" marR="0" indent="-339725">
              <a:spcBef>
                <a:spcPts val="0"/>
              </a:spcBef>
              <a:spcAft>
                <a:spcPts val="0"/>
              </a:spcAft>
              <a:tabLst>
                <a:tab pos="4514850" algn="l"/>
              </a:tabLst>
            </a:pPr>
            <a:r>
              <a:rPr lang="en-US" sz="3600" dirty="0">
                <a:effectLst/>
                <a:latin typeface="Arial Rounded MT Bold" panose="020F0704030504030204" pitchFamily="34" charset="0"/>
                <a:ea typeface="MS Mincho" panose="02020609040205080304" pitchFamily="49" charset="-128"/>
              </a:rPr>
              <a:t>	he will my shield                                                             and portion be</a:t>
            </a:r>
            <a:endParaRPr lang="en-US" sz="3600" dirty="0">
              <a:effectLst/>
              <a:latin typeface="Arial Rounded MT Bold" panose="020F0704030504030204" pitchFamily="34" charset="0"/>
              <a:ea typeface="Times New Roman" panose="02020603050405020304" pitchFamily="18" charset="0"/>
            </a:endParaRPr>
          </a:p>
          <a:p>
            <a:pPr marL="339725" marR="0" indent="-339725">
              <a:spcBef>
                <a:spcPts val="0"/>
              </a:spcBef>
              <a:spcAft>
                <a:spcPts val="0"/>
              </a:spcAft>
              <a:tabLst>
                <a:tab pos="4514850" algn="l"/>
              </a:tabLst>
            </a:pPr>
            <a:r>
              <a:rPr lang="en-US" sz="3600" dirty="0">
                <a:effectLst/>
                <a:latin typeface="Arial Rounded MT Bold" panose="020F0704030504030204" pitchFamily="34" charset="0"/>
                <a:ea typeface="MS Mincho" panose="02020609040205080304" pitchFamily="49" charset="-128"/>
              </a:rPr>
              <a:t>	as long as life endures.</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14670763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29309" y="2288203"/>
            <a:ext cx="8765308" cy="1923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b"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505" marR="0" lvl="0" indent="-738505" algn="l" defTabSz="685800" rtl="0" eaLnBrk="0" fontAlgn="base" latinLnBrk="0" hangingPunct="0">
              <a:lnSpc>
                <a:spcPct val="100000"/>
              </a:lnSpc>
              <a:spcBef>
                <a:spcPct val="0"/>
              </a:spcBef>
              <a:spcAft>
                <a:spcPct val="0"/>
              </a:spcAft>
              <a:buClrTx/>
              <a:buSzTx/>
              <a:buFontTx/>
              <a:buNone/>
            </a:pPr>
            <a:r>
              <a:rPr kumimoji="0" lang="en-US" altLang="en-US" sz="4000" b="1" i="0" u="none" strike="noStrike" cap="none" normalizeH="0" baseline="0" dirty="0">
                <a:ln>
                  <a:noFill/>
                </a:ln>
                <a:solidFill>
                  <a:schemeClr val="tx1"/>
                </a:solidFill>
                <a:effectLst/>
                <a:latin typeface="Arial Rounded MT Bold" panose="020F0704030504030204" pitchFamily="34" charset="0"/>
                <a:cs typeface="Times New Roman" panose="02020603050405020304" pitchFamily="18" charset="0"/>
              </a:rPr>
              <a:t>C:	I believe in God, the Father almighty, creator of heaven and earth.  </a:t>
            </a:r>
            <a:endParaRPr kumimoji="0" lang="en-US" altLang="en-US" sz="4000" b="0" i="0" u="none" strike="noStrike" cap="none" normalizeH="0" baseline="0" dirty="0">
              <a:ln>
                <a:noFill/>
              </a:ln>
              <a:solidFill>
                <a:schemeClr val="tx1"/>
              </a:solidFill>
              <a:effectLst/>
              <a:latin typeface="Arial Rounded MT Bold" panose="020F0704030504030204" pitchFamily="34" charset="0"/>
            </a:endParaRPr>
          </a:p>
        </p:txBody>
      </p:sp>
      <p:sp>
        <p:nvSpPr>
          <p:cNvPr id="9" name="Rectangle 8"/>
          <p:cNvSpPr/>
          <p:nvPr/>
        </p:nvSpPr>
        <p:spPr>
          <a:xfrm>
            <a:off x="272472" y="107209"/>
            <a:ext cx="8622145" cy="646331"/>
          </a:xfrm>
          <a:prstGeom prst="rect">
            <a:avLst/>
          </a:prstGeom>
        </p:spPr>
        <p:txBody>
          <a:bodyPr wrap="square">
            <a:spAutoFit/>
          </a:bodyPr>
          <a:lstStyle/>
          <a:p>
            <a:pPr marL="571500" lvl="0" indent="-571500">
              <a:buFont typeface="Symbol" panose="05050102010706020507" pitchFamily="18" charset="2"/>
              <a:buChar char=""/>
            </a:pPr>
            <a:r>
              <a:rPr lang="en-US" altLang="en-US" sz="36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3600" dirty="0">
              <a:solidFill>
                <a:prstClr val="black"/>
              </a:solidFill>
              <a:latin typeface="Arial Rounded MT Bold" panose="020F0704030504030204" pitchFamily="34" charset="0"/>
            </a:endParaRPr>
          </a:p>
        </p:txBody>
      </p:sp>
    </p:spTree>
    <p:extLst>
      <p:ext uri="{BB962C8B-B14F-4D97-AF65-F5344CB8AC3E}">
        <p14:creationId xmlns:p14="http://schemas.microsoft.com/office/powerpoint/2010/main" val="6104828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29309" y="929679"/>
            <a:ext cx="8765308" cy="4385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505" marR="0" lvl="0" indent="-738505" algn="l" defTabSz="685800" rtl="0" eaLnBrk="0" fontAlgn="base" latinLnBrk="0" hangingPunct="0">
              <a:lnSpc>
                <a:spcPct val="100000"/>
              </a:lnSpc>
              <a:spcBef>
                <a:spcPct val="0"/>
              </a:spcBef>
              <a:spcAft>
                <a:spcPct val="0"/>
              </a:spcAft>
              <a:buClrTx/>
              <a:buSzTx/>
              <a:buFontTx/>
              <a:buNone/>
            </a:pPr>
            <a:r>
              <a:rPr kumimoji="0" lang="en-US" altLang="en-US" sz="4000" b="1" i="0" u="none" strike="noStrike" cap="none" normalizeH="0" baseline="0" dirty="0">
                <a:ln>
                  <a:noFill/>
                </a:ln>
                <a:solidFill>
                  <a:schemeClr val="tx1"/>
                </a:solidFill>
                <a:effectLst/>
                <a:latin typeface="Arial Rounded MT Bold" panose="020F0704030504030204" pitchFamily="34" charset="0"/>
                <a:cs typeface="Times New Roman" panose="02020603050405020304" pitchFamily="18" charset="0"/>
              </a:rPr>
              <a:t>C:	I believe in Jesus Christ, his only Son, our Lord.  He was conceived by the power of the Holy Spirit and born of the virgin Mary.  He suffered under Pontius Pilate, was crucified, died, and was buried.  </a:t>
            </a:r>
            <a:endParaRPr kumimoji="0" lang="en-US" altLang="en-US" sz="4000" b="0" i="0" u="none" strike="noStrike" cap="none" normalizeH="0" baseline="0" dirty="0">
              <a:ln>
                <a:noFill/>
              </a:ln>
              <a:solidFill>
                <a:schemeClr val="tx1"/>
              </a:solidFill>
              <a:effectLst/>
              <a:latin typeface="Arial Rounded MT Bold" panose="020F0704030504030204" pitchFamily="34" charset="0"/>
            </a:endParaRPr>
          </a:p>
        </p:txBody>
      </p:sp>
      <p:sp>
        <p:nvSpPr>
          <p:cNvPr id="9" name="Rectangle 8"/>
          <p:cNvSpPr/>
          <p:nvPr/>
        </p:nvSpPr>
        <p:spPr>
          <a:xfrm>
            <a:off x="272472" y="107209"/>
            <a:ext cx="8622145" cy="707886"/>
          </a:xfrm>
          <a:prstGeom prst="rect">
            <a:avLst/>
          </a:prstGeom>
        </p:spPr>
        <p:txBody>
          <a:bodyPr wrap="square">
            <a:spAutoFit/>
          </a:bodyPr>
          <a:lstStyle/>
          <a:p>
            <a:pPr marL="571500" lvl="0" indent="-571500">
              <a:buFont typeface="Symbol" panose="05050102010706020507" pitchFamily="18" charset="2"/>
              <a:buChar char=""/>
            </a:pPr>
            <a:r>
              <a:rPr lang="en-US" altLang="en-US" sz="40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4000" dirty="0">
              <a:solidFill>
                <a:prstClr val="black"/>
              </a:solidFill>
              <a:latin typeface="Arial Rounded MT Bold" panose="020F0704030504030204"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29309" y="1585461"/>
            <a:ext cx="8765308" cy="3770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505" marR="0" lvl="0" indent="-738505" algn="l" defTabSz="685800" rtl="0" eaLnBrk="0" fontAlgn="base" latinLnBrk="0" hangingPunct="0">
              <a:lnSpc>
                <a:spcPct val="100000"/>
              </a:lnSpc>
              <a:spcBef>
                <a:spcPct val="0"/>
              </a:spcBef>
              <a:spcAft>
                <a:spcPct val="0"/>
              </a:spcAft>
              <a:buClrTx/>
              <a:buSzTx/>
              <a:buFontTx/>
              <a:buNone/>
            </a:pPr>
            <a:r>
              <a:rPr kumimoji="0" lang="en-US" altLang="en-US" sz="4000" b="1" i="0" u="none" strike="noStrike" cap="none" normalizeH="0" baseline="0" dirty="0">
                <a:ln>
                  <a:noFill/>
                </a:ln>
                <a:solidFill>
                  <a:schemeClr val="tx1"/>
                </a:solidFill>
                <a:effectLst/>
                <a:latin typeface="Arial Rounded MT Bold" panose="020F0704030504030204" pitchFamily="34" charset="0"/>
                <a:cs typeface="Times New Roman" panose="02020603050405020304" pitchFamily="18" charset="0"/>
              </a:rPr>
              <a:t>C:	He descended into hell.  On the third day he rose again.  He ascended into heaven, and is seated at the right hand of the Father.  He will come again to judge the living and the dead.  </a:t>
            </a:r>
            <a:endParaRPr kumimoji="0" lang="en-US" altLang="en-US" sz="4000" b="0" i="0" u="none" strike="noStrike" cap="none" normalizeH="0" baseline="0" dirty="0">
              <a:ln>
                <a:noFill/>
              </a:ln>
              <a:solidFill>
                <a:schemeClr val="tx1"/>
              </a:solidFill>
              <a:effectLst/>
              <a:latin typeface="Arial Rounded MT Bold" panose="020F0704030504030204" pitchFamily="34" charset="0"/>
            </a:endParaRPr>
          </a:p>
        </p:txBody>
      </p:sp>
      <p:sp>
        <p:nvSpPr>
          <p:cNvPr id="9" name="Rectangle 8"/>
          <p:cNvSpPr/>
          <p:nvPr/>
        </p:nvSpPr>
        <p:spPr>
          <a:xfrm>
            <a:off x="272472" y="107209"/>
            <a:ext cx="8622145" cy="707886"/>
          </a:xfrm>
          <a:prstGeom prst="rect">
            <a:avLst/>
          </a:prstGeom>
        </p:spPr>
        <p:txBody>
          <a:bodyPr wrap="square">
            <a:spAutoFit/>
          </a:bodyPr>
          <a:lstStyle/>
          <a:p>
            <a:pPr marL="571500" lvl="0" indent="-571500">
              <a:buFont typeface="Symbol" panose="05050102010706020507" pitchFamily="18" charset="2"/>
              <a:buChar char=""/>
            </a:pPr>
            <a:r>
              <a:rPr lang="en-US" altLang="en-US" sz="40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4000" dirty="0">
              <a:solidFill>
                <a:prstClr val="black"/>
              </a:solidFill>
              <a:latin typeface="Arial Rounded MT Bold" panose="020F0704030504030204"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00890" y="1751715"/>
            <a:ext cx="8765308" cy="3770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505" marR="0" lvl="0" indent="-738505" algn="l" defTabSz="685800" rtl="0" eaLnBrk="0" fontAlgn="base" latinLnBrk="0" hangingPunct="0">
              <a:lnSpc>
                <a:spcPct val="100000"/>
              </a:lnSpc>
              <a:spcBef>
                <a:spcPct val="0"/>
              </a:spcBef>
              <a:spcAft>
                <a:spcPct val="0"/>
              </a:spcAft>
              <a:buClrTx/>
              <a:buSzTx/>
              <a:buFontTx/>
              <a:buNone/>
            </a:pPr>
            <a:r>
              <a:rPr kumimoji="0" lang="en-US" altLang="en-US" sz="4000" b="1" i="0" u="none" strike="noStrike" cap="none" normalizeH="0" baseline="0" dirty="0">
                <a:ln>
                  <a:noFill/>
                </a:ln>
                <a:solidFill>
                  <a:schemeClr val="tx1"/>
                </a:solidFill>
                <a:effectLst/>
                <a:latin typeface="Arial Rounded MT Bold" panose="020F0704030504030204" pitchFamily="34" charset="0"/>
                <a:cs typeface="Times New Roman" panose="02020603050405020304" pitchFamily="18" charset="0"/>
              </a:rPr>
              <a:t>C:	I believe in the Holy Spirit, the holy catholic Church, the communion of saints, the forgiveness of sins, the resurrection of the body, and the life everlasting.  Amen.  </a:t>
            </a:r>
            <a:endParaRPr kumimoji="0" lang="en-US" altLang="en-US" sz="4000" b="0" i="0" u="none" strike="noStrike" cap="none" normalizeH="0" baseline="0" dirty="0">
              <a:ln>
                <a:noFill/>
              </a:ln>
              <a:solidFill>
                <a:schemeClr val="tx1"/>
              </a:solidFill>
              <a:effectLst/>
              <a:latin typeface="Arial Rounded MT Bold" panose="020F0704030504030204" pitchFamily="34" charset="0"/>
            </a:endParaRPr>
          </a:p>
        </p:txBody>
      </p:sp>
      <p:sp>
        <p:nvSpPr>
          <p:cNvPr id="9" name="Rectangle 8"/>
          <p:cNvSpPr/>
          <p:nvPr/>
        </p:nvSpPr>
        <p:spPr>
          <a:xfrm>
            <a:off x="272472" y="107209"/>
            <a:ext cx="8622145" cy="707886"/>
          </a:xfrm>
          <a:prstGeom prst="rect">
            <a:avLst/>
          </a:prstGeom>
        </p:spPr>
        <p:txBody>
          <a:bodyPr wrap="square">
            <a:spAutoFit/>
          </a:bodyPr>
          <a:lstStyle/>
          <a:p>
            <a:pPr marL="571500" lvl="0" indent="-571500">
              <a:buFont typeface="Symbol" panose="05050102010706020507" pitchFamily="18" charset="2"/>
              <a:buChar char=""/>
            </a:pPr>
            <a:r>
              <a:rPr lang="en-US" altLang="en-US" sz="40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4000" dirty="0">
              <a:solidFill>
                <a:prstClr val="black"/>
              </a:solidFill>
              <a:latin typeface="Arial Rounded MT Bold" panose="020F0704030504030204"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59488" y="946299"/>
            <a:ext cx="8835656" cy="2416302"/>
          </a:xfrm>
          <a:prstGeom prst="rect">
            <a:avLst/>
          </a:prstGeom>
        </p:spPr>
        <p:txBody>
          <a:bodyPr wrap="square">
            <a:spAutoFit/>
          </a:bodyPr>
          <a:lstStyle/>
          <a:p>
            <a:pPr marL="690880" marR="0" indent="-690880">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believe in one God, the Father, the Almighty, maker of heaven and earth, of all that is, seen and unseen.</a:t>
            </a:r>
            <a:endParaRPr lang="en-US" sz="3600"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59488" y="946299"/>
            <a:ext cx="8835656" cy="4194674"/>
          </a:xfrm>
          <a:prstGeom prst="rect">
            <a:avLst/>
          </a:prstGeom>
        </p:spPr>
        <p:txBody>
          <a:bodyPr wrap="square">
            <a:spAutoFit/>
          </a:bodyPr>
          <a:lstStyle/>
          <a:p>
            <a:pPr marL="690880" marR="0" indent="-690880">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believe in one Lord, Jesus Christ, the only Son of God, eternally begotten of the Father, God from God, Light from Light, true God from true God, begotten, not made, of one Being with the Father. </a:t>
            </a:r>
            <a:endParaRPr lang="en-US" sz="3600"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59488" y="946299"/>
            <a:ext cx="8835656" cy="4194674"/>
          </a:xfrm>
          <a:prstGeom prst="rect">
            <a:avLst/>
          </a:prstGeom>
        </p:spPr>
        <p:txBody>
          <a:bodyPr wrap="square">
            <a:spAutoFit/>
          </a:bodyPr>
          <a:lstStyle/>
          <a:p>
            <a:pPr marL="690880" marR="0" indent="-690880">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Through him all things were made. For us and for our salvation he came down from heaven; by the power of the Holy Spirit he became incarnate from the virgin Mary, and was made man. For our sake he was crucified under Pontius Pilate; </a:t>
            </a:r>
            <a:endParaRPr lang="en-US" sz="3600"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59488" y="946299"/>
            <a:ext cx="8835656" cy="4787464"/>
          </a:xfrm>
          <a:prstGeom prst="rect">
            <a:avLst/>
          </a:prstGeom>
        </p:spPr>
        <p:txBody>
          <a:bodyPr wrap="square">
            <a:spAutoFit/>
          </a:bodyPr>
          <a:lstStyle/>
          <a:p>
            <a:pPr marL="690880" marR="0" indent="-690880">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he suffered death and was buried. On the third day he rose again in accordance with the Scriptures; he ascended into heaven and is seated at the right hand of the Father. He will come again in glory to judge the living and the dead, and his kingdom will have no end.</a:t>
            </a:r>
            <a:endParaRPr lang="en-US" sz="3600"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59488" y="946299"/>
            <a:ext cx="8835656" cy="4834657"/>
          </a:xfrm>
          <a:prstGeom prst="rect">
            <a:avLst/>
          </a:prstGeom>
        </p:spPr>
        <p:txBody>
          <a:bodyPr wrap="square">
            <a:spAutoFit/>
          </a:bodyPr>
          <a:lstStyle/>
          <a:p>
            <a:pPr marL="690880" marR="0" indent="-690880">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believe in the Holy Spirit, the Lord, the giver of life, who proceeds from the Father and the Son. With the Father and the Son he is worshiped and glorified. He has spoken through the prophets. We believe in one holy catholic and apostolic Church. </a:t>
            </a:r>
            <a:endParaRPr lang="en-US" sz="3600"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a:xfrm>
            <a:off x="1" y="1330035"/>
            <a:ext cx="9144000" cy="5190837"/>
          </a:xfrm>
        </p:spPr>
        <p:txBody>
          <a:bodyPr anchor="t"/>
          <a:lstStyle/>
          <a:p>
            <a:pPr marL="573405" marR="0" lvl="0" indent="-573405">
              <a:lnSpc>
                <a:spcPct val="100000"/>
              </a:lnSpc>
              <a:spcBef>
                <a:spcPts val="0"/>
              </a:spcBef>
              <a:spcAft>
                <a:spcPts val="1200"/>
              </a:spcAft>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P:	At the river your Son was baptized by John and anointed with the Holy Spirit.  By water and your Word you claim us as daughters and sons, making us heirs of your promise and servants of all.  We praise you for the gift of water that sustains life, and above all we praise you for the gift of new life in Jesus Christ.</a:t>
            </a:r>
          </a:p>
        </p:txBody>
      </p:sp>
      <p:sp>
        <p:nvSpPr>
          <p:cNvPr id="5" name="Rectangle 4"/>
          <p:cNvSpPr/>
          <p:nvPr/>
        </p:nvSpPr>
        <p:spPr>
          <a:xfrm>
            <a:off x="0" y="243513"/>
            <a:ext cx="9144000" cy="707886"/>
          </a:xfrm>
          <a:prstGeom prst="rect">
            <a:avLst/>
          </a:prstGeom>
        </p:spPr>
        <p:txBody>
          <a:bodyPr wrap="square">
            <a:spAutoFit/>
          </a:bodyPr>
          <a:lstStyle/>
          <a:p>
            <a:pPr marL="571500" indent="-571500">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THANKSGIVING FOR BAPTISM</a:t>
            </a:r>
            <a:endParaRPr lang="en-US" sz="4000" dirty="0">
              <a:latin typeface="Arial Rounded MT Bold" panose="020F0704030504030204" pitchFamily="34"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818707" y="946299"/>
            <a:ext cx="7293936" cy="3649076"/>
          </a:xfrm>
          <a:prstGeom prst="rect">
            <a:avLst/>
          </a:prstGeom>
        </p:spPr>
        <p:txBody>
          <a:bodyPr wrap="square">
            <a:spAutoFit/>
          </a:bodyPr>
          <a:lstStyle/>
          <a:p>
            <a:pPr marL="690880" marR="0" indent="-690880">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acknowledge one Baptism for the forgiveness of sins. We look for the resurrection of the dead, and the life of the world to come. Amen.</a:t>
            </a:r>
            <a:endParaRPr lang="en-US" sz="3600"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0" y="107209"/>
            <a:ext cx="9144000"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a:t>
            </a:r>
            <a:r>
              <a:rPr lang="en-US" sz="3200" b="1" dirty="0">
                <a:latin typeface="Arial Rounded MT Bold" panose="020F0704030504030204" pitchFamily="34" charset="0"/>
                <a:ea typeface="Calibri" panose="020F0502020204030204" pitchFamily="34" charset="0"/>
                <a:cs typeface="Times New Roman" panose="02020603050405020304" pitchFamily="18" charset="0"/>
              </a:rPr>
              <a:t>QUILT TYING AND PRESENTATION</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73CB57F1-1375-15A7-F8EE-2599C46379D3}"/>
              </a:ext>
            </a:extLst>
          </p:cNvPr>
          <p:cNvSpPr txBox="1"/>
          <p:nvPr/>
        </p:nvSpPr>
        <p:spPr>
          <a:xfrm>
            <a:off x="698090" y="2105392"/>
            <a:ext cx="7678993" cy="3416320"/>
          </a:xfrm>
          <a:prstGeom prst="rect">
            <a:avLst/>
          </a:prstGeom>
          <a:noFill/>
        </p:spPr>
        <p:txBody>
          <a:bodyPr wrap="square">
            <a:spAutoFit/>
          </a:bodyPr>
          <a:lstStyle/>
          <a:p>
            <a:r>
              <a:rPr lang="en-US" sz="3600" dirty="0">
                <a:latin typeface="Arial Rounded MT Bold" panose="020F0704030504030204" pitchFamily="34" charset="0"/>
              </a:rPr>
              <a:t>This Quilt was lovingly crafted for recovery and healing especially the Trinity Prayers and Squares Quilting Ministry…</a:t>
            </a:r>
          </a:p>
          <a:p>
            <a:endParaRPr lang="en-US" sz="3600" dirty="0">
              <a:latin typeface="Arial Rounded MT Bold" panose="020F0704030504030204" pitchFamily="34" charset="0"/>
            </a:endParaRPr>
          </a:p>
          <a:p>
            <a:r>
              <a:rPr lang="en-US" sz="3600" dirty="0">
                <a:latin typeface="Arial Rounded MT Bold" panose="020F0704030504030204" pitchFamily="34" charset="0"/>
              </a:rPr>
              <a:t>Let us pray…</a:t>
            </a:r>
          </a:p>
        </p:txBody>
      </p:sp>
    </p:spTree>
    <p:extLst>
      <p:ext uri="{BB962C8B-B14F-4D97-AF65-F5344CB8AC3E}">
        <p14:creationId xmlns:p14="http://schemas.microsoft.com/office/powerpoint/2010/main" val="2218294109"/>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89346" y="1086697"/>
            <a:ext cx="8765308" cy="3339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R="0">
              <a:spcBef>
                <a:spcPts val="0"/>
              </a:spcBef>
              <a:spcAft>
                <a:spcPts val="1200"/>
              </a:spcAft>
            </a:pPr>
            <a:r>
              <a:rPr lang="en-US" sz="36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Each petition will end with the words, </a:t>
            </a:r>
            <a:endParaRPr lang="en-US" sz="36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4000" dirty="0">
                <a:effectLst/>
                <a:latin typeface="Arial Rounded MT Bold" panose="020F0704030504030204" pitchFamily="34" charset="0"/>
                <a:ea typeface="Calibri" panose="020F0502020204030204" pitchFamily="34" charset="0"/>
                <a:cs typeface="Times New Roman" panose="02020603050405020304" pitchFamily="18" charset="0"/>
              </a:rPr>
              <a:t>A:	God of the journey,</a:t>
            </a:r>
          </a:p>
          <a:p>
            <a:pPr marL="0" marR="0">
              <a:spcBef>
                <a:spcPts val="0"/>
              </a:spcBef>
              <a:spcAft>
                <a:spcPts val="0"/>
              </a:spcAft>
            </a:pP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1200"/>
              </a:spcAft>
            </a:pPr>
            <a:r>
              <a:rPr lang="en-US" sz="36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 </a:t>
            </a:r>
            <a:r>
              <a:rPr lang="en-US" sz="36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The congregation will respond with:  </a:t>
            </a:r>
          </a:p>
          <a:p>
            <a:pPr marL="0" marR="0">
              <a:spcBef>
                <a:spcPts val="0"/>
              </a:spcBef>
              <a:spcAft>
                <a:spcPts val="0"/>
              </a:spcAft>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C:	In mercy, hear our prayer. </a:t>
            </a: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PRAYERS OF INTERCESSION</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774259" y="1196516"/>
            <a:ext cx="7595482" cy="4262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0" marR="0">
              <a:spcBef>
                <a:spcPts val="0"/>
              </a:spcBef>
              <a:spcAft>
                <a:spcPts val="0"/>
              </a:spcAft>
            </a:pPr>
            <a:r>
              <a:rPr lang="en-US" sz="36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The prayer concludes…</a:t>
            </a:r>
          </a:p>
          <a:p>
            <a:pPr marL="0" marR="0">
              <a:spcBef>
                <a:spcPts val="0"/>
              </a:spcBef>
              <a:spcAft>
                <a:spcPts val="0"/>
              </a:spcAft>
            </a:pP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684530" marR="0" indent="-684530">
              <a:spcBef>
                <a:spcPts val="0"/>
              </a:spcBef>
              <a:spcAft>
                <a:spcPts val="0"/>
              </a:spcAft>
            </a:pPr>
            <a:r>
              <a:rPr lang="en-US" sz="3200" dirty="0">
                <a:latin typeface="Arial Rounded MT Bold" panose="020F0704030504030204" pitchFamily="34" charset="0"/>
                <a:ea typeface="Calibri" panose="020F0502020204030204" pitchFamily="34" charset="0"/>
                <a:cs typeface="Times New Roman" panose="02020603050405020304" pitchFamily="18" charset="0"/>
              </a:rPr>
              <a:t>P</a:t>
            </a: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	</a:t>
            </a:r>
            <a:r>
              <a:rPr lang="en-US" sz="3200" dirty="0">
                <a:latin typeface="Arial Rounded MT Bold" panose="020F0704030504030204" pitchFamily="34" charset="0"/>
                <a:ea typeface="Calibri" panose="020F0502020204030204" pitchFamily="34" charset="0"/>
                <a:cs typeface="Times New Roman" panose="02020603050405020304" pitchFamily="18" charset="0"/>
              </a:rPr>
              <a:t>Confident that you walk alongside us in our need, we lift to you all our prayers, spoken and unspoken, through Jesus Christ our savior.</a:t>
            </a:r>
          </a:p>
          <a:p>
            <a:pPr marL="684530" marR="0" indent="-684530">
              <a:spcBef>
                <a:spcPts val="0"/>
              </a:spcBef>
              <a:spcAft>
                <a:spcPts val="0"/>
              </a:spcAft>
            </a:pPr>
            <a:endParaRPr lang="en-US" sz="4000" b="1"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684530" marR="0" indent="-684530">
              <a:spcBef>
                <a:spcPts val="0"/>
              </a:spcBef>
              <a:spcAft>
                <a:spcPts val="0"/>
              </a:spcAft>
            </a:pPr>
            <a:r>
              <a:rPr lang="en-US" sz="3600" b="1" dirty="0">
                <a:effectLst/>
                <a:latin typeface="Arial Rounded MT Bold" panose="020F0704030504030204" pitchFamily="34" charset="0"/>
                <a:ea typeface="Calibri" panose="020F0502020204030204" pitchFamily="34" charset="0"/>
                <a:cs typeface="Times New Roman" panose="02020603050405020304" pitchFamily="18" charset="0"/>
              </a:rPr>
              <a:t>C:	Amen.</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PRAYERS OF INTERCESSION</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0520" y="91402"/>
            <a:ext cx="9059160" cy="677108"/>
          </a:xfrm>
          <a:prstGeom prst="rect">
            <a:avLst/>
          </a:prstGeom>
        </p:spPr>
        <p:txBody>
          <a:bodyPr wrap="square">
            <a:spAutoFit/>
          </a:bodyPr>
          <a:lstStyle/>
          <a:p>
            <a:pPr marL="571500" marR="0" lvl="0" indent="-571500" algn="ctr">
              <a:lnSpc>
                <a:spcPct val="95000"/>
              </a:lnSpc>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rPr>
              <a:t>OFFERING</a:t>
            </a:r>
          </a:p>
        </p:txBody>
      </p:sp>
      <p:pic>
        <p:nvPicPr>
          <p:cNvPr id="3" name="Picture 2">
            <a:extLst>
              <a:ext uri="{FF2B5EF4-FFF2-40B4-BE49-F238E27FC236}">
                <a16:creationId xmlns:a16="http://schemas.microsoft.com/office/drawing/2014/main" id="{322A0F0A-256C-5387-333C-32DAE61B14D9}"/>
              </a:ext>
            </a:extLst>
          </p:cNvPr>
          <p:cNvPicPr>
            <a:picLocks noChangeAspect="1"/>
          </p:cNvPicPr>
          <p:nvPr/>
        </p:nvPicPr>
        <p:blipFill>
          <a:blip r:embed="rId3"/>
          <a:stretch>
            <a:fillRect/>
          </a:stretch>
        </p:blipFill>
        <p:spPr>
          <a:xfrm>
            <a:off x="665362" y="1216058"/>
            <a:ext cx="7737075" cy="52687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0520" y="81011"/>
            <a:ext cx="9059160" cy="677108"/>
          </a:xfrm>
          <a:prstGeom prst="rect">
            <a:avLst/>
          </a:prstGeom>
        </p:spPr>
        <p:txBody>
          <a:bodyPr wrap="square">
            <a:spAutoFit/>
          </a:bodyPr>
          <a:lstStyle/>
          <a:p>
            <a:pPr marL="571500" marR="0" lvl="0" indent="-571500" algn="ctr">
              <a:lnSpc>
                <a:spcPct val="95000"/>
              </a:lnSpc>
              <a:spcBef>
                <a:spcPts val="0"/>
              </a:spcBef>
              <a:spcAft>
                <a:spcPts val="600"/>
              </a:spcAft>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rPr>
              <a:t>OFFERING PRAYER</a:t>
            </a:r>
          </a:p>
        </p:txBody>
      </p:sp>
      <p:pic>
        <p:nvPicPr>
          <p:cNvPr id="3" name="Picture 2">
            <a:extLst>
              <a:ext uri="{FF2B5EF4-FFF2-40B4-BE49-F238E27FC236}">
                <a16:creationId xmlns:a16="http://schemas.microsoft.com/office/drawing/2014/main" id="{BEA63857-DC02-DA01-1AF1-34E84494127F}"/>
              </a:ext>
            </a:extLst>
          </p:cNvPr>
          <p:cNvPicPr>
            <a:picLocks noChangeAspect="1"/>
          </p:cNvPicPr>
          <p:nvPr/>
        </p:nvPicPr>
        <p:blipFill>
          <a:blip r:embed="rId3"/>
          <a:stretch>
            <a:fillRect/>
          </a:stretch>
        </p:blipFill>
        <p:spPr>
          <a:xfrm>
            <a:off x="665362" y="1216058"/>
            <a:ext cx="7737075" cy="52687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159249" y="135689"/>
            <a:ext cx="8825501" cy="698525"/>
          </a:xfrm>
          <a:prstGeom prst="rect">
            <a:avLst/>
          </a:prstGeom>
        </p:spPr>
        <p:txBody>
          <a:bodyPr wrap="square">
            <a:spAutoFit/>
          </a:bodyPr>
          <a:lstStyle/>
          <a:p>
            <a:pPr marL="571500" marR="0" indent="-571500" algn="ctr">
              <a:lnSpc>
                <a:spcPct val="107000"/>
              </a:lnSpc>
              <a:spcBef>
                <a:spcPts val="0"/>
              </a:spcBef>
              <a:spcAft>
                <a:spcPts val="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GREAT THANKSGIVING</a:t>
            </a:r>
            <a:endParaRPr lang="en-US" sz="4000" dirty="0">
              <a:latin typeface="Arial Rounded MT Bold" panose="020F0704030504030204" pitchFamily="34" charset="0"/>
              <a:ea typeface="Calibri" panose="020F0502020204030204" pitchFamily="34" charset="0"/>
            </a:endParaRPr>
          </a:p>
        </p:txBody>
      </p:sp>
      <p:sp>
        <p:nvSpPr>
          <p:cNvPr id="8" name="Rectangle 7"/>
          <p:cNvSpPr/>
          <p:nvPr/>
        </p:nvSpPr>
        <p:spPr>
          <a:xfrm>
            <a:off x="645928" y="2379442"/>
            <a:ext cx="7852141" cy="1357166"/>
          </a:xfrm>
          <a:prstGeom prst="rect">
            <a:avLst/>
          </a:prstGeom>
        </p:spPr>
        <p:txBody>
          <a:bodyPr wrap="square">
            <a:spAutoFit/>
          </a:bodyPr>
          <a:lstStyle/>
          <a:p>
            <a:pPr marR="0">
              <a:lnSpc>
                <a:spcPct val="107000"/>
              </a:lnSpc>
              <a:spcBef>
                <a:spcPts val="0"/>
              </a:spcBef>
              <a:spcAft>
                <a:spcPts val="600"/>
              </a:spcAft>
            </a:pPr>
            <a:r>
              <a:rPr lang="en-US" sz="4000" i="1" dirty="0">
                <a:solidFill>
                  <a:srgbClr val="C00000"/>
                </a:solidFill>
                <a:latin typeface="Arial Rounded MT Bold" panose="020F0704030504030204" pitchFamily="34" charset="0"/>
                <a:ea typeface="Calibri" panose="020F0502020204030204" pitchFamily="34" charset="0"/>
              </a:rPr>
              <a:t>All the Baptized are welcome to celebrate this Holy Meal.</a:t>
            </a:r>
            <a:endParaRPr lang="en-US" sz="4000" dirty="0">
              <a:solidFill>
                <a:srgbClr val="C00000"/>
              </a:solidFill>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p:nvPr/>
        </p:nvSpPr>
        <p:spPr>
          <a:xfrm>
            <a:off x="159249" y="61082"/>
            <a:ext cx="8825501" cy="75097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DIALOGUE</a:t>
            </a:r>
            <a:endParaRPr lang="en-US" sz="4000" dirty="0">
              <a:effectLst/>
              <a:latin typeface="Arial Rounded MT Bold" panose="020F0704030504030204" pitchFamily="34" charset="0"/>
              <a:ea typeface="Calibri" panose="020F0502020204030204" pitchFamily="34" charset="0"/>
            </a:endParaRPr>
          </a:p>
        </p:txBody>
      </p:sp>
      <p:pic>
        <p:nvPicPr>
          <p:cNvPr id="7" name="Picture 6"/>
          <p:cNvPicPr>
            <a:picLocks noChangeAspect="1"/>
          </p:cNvPicPr>
          <p:nvPr/>
        </p:nvPicPr>
        <p:blipFill>
          <a:blip r:embed="rId2"/>
          <a:stretch>
            <a:fillRect/>
          </a:stretch>
        </p:blipFill>
        <p:spPr>
          <a:xfrm>
            <a:off x="0" y="812057"/>
            <a:ext cx="9144000" cy="6045942"/>
          </a:xfrm>
          <a:prstGeom prst="rect">
            <a:avLst/>
          </a:prstGeom>
        </p:spPr>
      </p:pic>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p:nvPr/>
        </p:nvSpPr>
        <p:spPr>
          <a:xfrm>
            <a:off x="159249" y="61082"/>
            <a:ext cx="8825501" cy="69852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PREFACE</a:t>
            </a:r>
            <a:endParaRPr lang="en-US" sz="4000" dirty="0">
              <a:effectLst/>
              <a:latin typeface="Arial Rounded MT Bold" panose="020F0704030504030204" pitchFamily="34" charset="0"/>
              <a:ea typeface="Calibri" panose="020F0502020204030204" pitchFamily="34" charset="0"/>
            </a:endParaRPr>
          </a:p>
        </p:txBody>
      </p:sp>
      <p:sp>
        <p:nvSpPr>
          <p:cNvPr id="5" name="Rectangle 4"/>
          <p:cNvSpPr/>
          <p:nvPr/>
        </p:nvSpPr>
        <p:spPr>
          <a:xfrm>
            <a:off x="318499" y="2145023"/>
            <a:ext cx="8825501" cy="2485680"/>
          </a:xfrm>
          <a:prstGeom prst="rect">
            <a:avLst/>
          </a:prstGeom>
        </p:spPr>
        <p:txBody>
          <a:bodyPr wrap="square">
            <a:spAutoFit/>
          </a:bodyPr>
          <a:lstStyle/>
          <a:p>
            <a:pPr marR="0" lvl="0">
              <a:lnSpc>
                <a:spcPct val="107000"/>
              </a:lnSpc>
              <a:spcBef>
                <a:spcPts val="0"/>
              </a:spcBef>
              <a:spcAft>
                <a:spcPts val="600"/>
              </a:spcAft>
            </a:pPr>
            <a:r>
              <a:rPr lang="en-US" sz="3200" dirty="0">
                <a:solidFill>
                  <a:srgbClr val="000000"/>
                </a:solidFill>
                <a:latin typeface="Arial Rounded MT Bold" panose="020F0704030504030204" pitchFamily="34" charset="0"/>
                <a:ea typeface="Calibri" panose="020F0502020204030204" pitchFamily="34" charset="0"/>
              </a:rPr>
              <a:t>P:	It is indeed right and salutary…</a:t>
            </a:r>
          </a:p>
          <a:p>
            <a:pPr marR="0" lvl="0">
              <a:lnSpc>
                <a:spcPct val="107000"/>
              </a:lnSpc>
              <a:spcBef>
                <a:spcPts val="0"/>
              </a:spcBef>
              <a:spcAft>
                <a:spcPts val="600"/>
              </a:spcAft>
            </a:pPr>
            <a:endParaRPr lang="en-US" sz="4000" b="1" dirty="0">
              <a:solidFill>
                <a:srgbClr val="000000"/>
              </a:solidFill>
              <a:effectLst/>
              <a:latin typeface="Arial Rounded MT Bold" panose="020F0704030504030204" pitchFamily="34" charset="0"/>
              <a:ea typeface="Calibri" panose="020F0502020204030204" pitchFamily="34" charset="0"/>
            </a:endParaRPr>
          </a:p>
          <a:p>
            <a:pPr marR="0" lvl="0">
              <a:lnSpc>
                <a:spcPct val="107000"/>
              </a:lnSpc>
              <a:spcBef>
                <a:spcPts val="0"/>
              </a:spcBef>
              <a:spcAft>
                <a:spcPts val="600"/>
              </a:spcAft>
            </a:pPr>
            <a:r>
              <a:rPr lang="en-US" sz="3200" dirty="0">
                <a:solidFill>
                  <a:srgbClr val="000000"/>
                </a:solidFill>
                <a:latin typeface="Arial Rounded MT Bold" panose="020F0704030504030204" pitchFamily="34" charset="0"/>
                <a:ea typeface="Calibri" panose="020F0502020204030204" pitchFamily="34" charset="0"/>
              </a:rPr>
              <a:t>… we praise your name and join their unending hymn.</a:t>
            </a:r>
            <a:endParaRPr lang="en-US" sz="3200"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p:nvPr/>
        </p:nvSpPr>
        <p:spPr>
          <a:xfrm>
            <a:off x="159249" y="61082"/>
            <a:ext cx="8825501" cy="69852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SANCTUS</a:t>
            </a:r>
            <a:endParaRPr lang="en-US" sz="4000" dirty="0">
              <a:effectLst/>
              <a:latin typeface="Arial Rounded MT Bold" panose="020F0704030504030204" pitchFamily="34" charset="0"/>
              <a:ea typeface="Calibri" panose="020F0502020204030204" pitchFamily="34" charset="0"/>
            </a:endParaRPr>
          </a:p>
        </p:txBody>
      </p:sp>
      <p:pic>
        <p:nvPicPr>
          <p:cNvPr id="2" name="Picture 1"/>
          <p:cNvPicPr>
            <a:picLocks noChangeAspect="1"/>
          </p:cNvPicPr>
          <p:nvPr/>
        </p:nvPicPr>
        <p:blipFill>
          <a:blip r:embed="rId2"/>
          <a:stretch>
            <a:fillRect/>
          </a:stretch>
        </p:blipFill>
        <p:spPr>
          <a:xfrm>
            <a:off x="0" y="945221"/>
            <a:ext cx="9166814" cy="5912777"/>
          </a:xfrm>
          <a:prstGeom prst="rect">
            <a:avLst/>
          </a:prstGeom>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a:xfrm>
            <a:off x="1" y="905173"/>
            <a:ext cx="9144000" cy="3814609"/>
          </a:xfrm>
        </p:spPr>
        <p:txBody>
          <a:bodyPr anchor="t"/>
          <a:lstStyle/>
          <a:p>
            <a:pPr marL="573405" marR="0" lvl="0" indent="-573405">
              <a:lnSpc>
                <a:spcPct val="100000"/>
              </a:lnSpc>
              <a:spcBef>
                <a:spcPts val="0"/>
              </a:spcBef>
              <a:spcAft>
                <a:spcPts val="1200"/>
              </a:spcAft>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P:	Shower us with your Spirit, and renew our lives with your forgiveness, grace, and love.  To you be given honor and praise through Jesus Christ our Lord in the unity of the Holy Spirit, now and forever.</a:t>
            </a:r>
          </a:p>
        </p:txBody>
      </p:sp>
      <p:sp>
        <p:nvSpPr>
          <p:cNvPr id="2" name="Rectangle 1"/>
          <p:cNvSpPr/>
          <p:nvPr/>
        </p:nvSpPr>
        <p:spPr>
          <a:xfrm>
            <a:off x="2" y="3836337"/>
            <a:ext cx="9143999" cy="846386"/>
          </a:xfrm>
          <a:prstGeom prst="rect">
            <a:avLst/>
          </a:prstGeom>
        </p:spPr>
        <p:txBody>
          <a:bodyPr wrap="square">
            <a:spAutoFit/>
          </a:bodyPr>
          <a:lstStyle/>
          <a:p>
            <a:r>
              <a:rPr lang="en-US" sz="3600" b="1"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rPr>
              <a:t>C:	Amen.</a:t>
            </a:r>
            <a:br>
              <a:rPr lang="en-US" sz="3600"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rPr>
            </a:br>
            <a:endParaRPr lang="en-US" sz="1200" dirty="0">
              <a:latin typeface="Arial Rounded MT Bold" panose="020F0704030504030204" pitchFamily="34" charset="0"/>
            </a:endParaRPr>
          </a:p>
        </p:txBody>
      </p:sp>
      <p:sp>
        <p:nvSpPr>
          <p:cNvPr id="5" name="Rectangle 4"/>
          <p:cNvSpPr/>
          <p:nvPr/>
        </p:nvSpPr>
        <p:spPr>
          <a:xfrm>
            <a:off x="0" y="243513"/>
            <a:ext cx="9144000" cy="707886"/>
          </a:xfrm>
          <a:prstGeom prst="rect">
            <a:avLst/>
          </a:prstGeom>
        </p:spPr>
        <p:txBody>
          <a:bodyPr wrap="square">
            <a:spAutoFit/>
          </a:bodyPr>
          <a:lstStyle/>
          <a:p>
            <a:pPr marL="571500" indent="-571500">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THANKSGIVING FOR BAPTISM</a:t>
            </a:r>
            <a:endParaRPr lang="en-US" sz="4000" dirty="0">
              <a:latin typeface="Arial Rounded MT Bold" panose="020F0704030504030204" pitchFamily="34"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p:nvPr/>
        </p:nvSpPr>
        <p:spPr>
          <a:xfrm>
            <a:off x="159249" y="61082"/>
            <a:ext cx="8825501" cy="69852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EUCHARISTIC PRAYER</a:t>
            </a:r>
            <a:endParaRPr lang="en-US" sz="4000" dirty="0">
              <a:effectLst/>
              <a:latin typeface="Arial Rounded MT Bold" panose="020F0704030504030204" pitchFamily="34" charset="0"/>
              <a:ea typeface="Calibri" panose="020F0502020204030204" pitchFamily="34" charset="0"/>
            </a:endParaRPr>
          </a:p>
        </p:txBody>
      </p:sp>
      <p:sp>
        <p:nvSpPr>
          <p:cNvPr id="3" name="Rectangle 2"/>
          <p:cNvSpPr/>
          <p:nvPr/>
        </p:nvSpPr>
        <p:spPr>
          <a:xfrm>
            <a:off x="82193" y="1999634"/>
            <a:ext cx="8902557" cy="2811539"/>
          </a:xfrm>
          <a:prstGeom prst="rect">
            <a:avLst/>
          </a:prstGeom>
        </p:spPr>
        <p:txBody>
          <a:bodyPr wrap="square">
            <a:spAutoFit/>
          </a:bodyPr>
          <a:lstStyle/>
          <a:p>
            <a:pPr marL="462280" marR="0" indent="-462280">
              <a:lnSpc>
                <a:spcPct val="107000"/>
              </a:lnSpc>
              <a:spcBef>
                <a:spcPts val="0"/>
              </a:spcBef>
              <a:spcAft>
                <a:spcPts val="0"/>
              </a:spcAft>
            </a:pPr>
            <a:r>
              <a:rPr lang="en-US" sz="3200" dirty="0">
                <a:latin typeface="Arial Rounded MT Bold" panose="020F0704030504030204" pitchFamily="34" charset="0"/>
                <a:ea typeface="Calibri" panose="020F0502020204030204" pitchFamily="34" charset="0"/>
              </a:rPr>
              <a:t>P:	</a:t>
            </a:r>
            <a:r>
              <a:rPr lang="en-US" sz="3200" dirty="0">
                <a:latin typeface="Arial Rounded MT Bold" panose="020F0704030504030204" pitchFamily="34" charset="0"/>
                <a:ea typeface="Times New Roman" panose="02020603050405020304" pitchFamily="18" charset="0"/>
              </a:rPr>
              <a:t>Holy God, our living Water…</a:t>
            </a:r>
          </a:p>
          <a:p>
            <a:pPr marL="462280" marR="0" indent="-462280">
              <a:lnSpc>
                <a:spcPct val="107000"/>
              </a:lnSpc>
              <a:spcBef>
                <a:spcPts val="0"/>
              </a:spcBef>
              <a:spcAft>
                <a:spcPts val="0"/>
              </a:spcAft>
            </a:pPr>
            <a:endParaRPr lang="en-US" sz="3200" dirty="0">
              <a:latin typeface="Arial Rounded MT Bold" panose="020F0704030504030204" pitchFamily="34" charset="0"/>
              <a:ea typeface="Times New Roman" panose="02020603050405020304" pitchFamily="18" charset="0"/>
            </a:endParaRPr>
          </a:p>
          <a:p>
            <a:pPr marL="462280" marR="0" indent="-462280">
              <a:lnSpc>
                <a:spcPct val="107000"/>
              </a:lnSpc>
              <a:spcBef>
                <a:spcPts val="0"/>
              </a:spcBef>
              <a:spcAft>
                <a:spcPts val="0"/>
              </a:spcAft>
            </a:pPr>
            <a:r>
              <a:rPr lang="en-US" sz="3200" dirty="0">
                <a:latin typeface="Arial Rounded MT Bold" panose="020F0704030504030204" pitchFamily="34" charset="0"/>
                <a:ea typeface="Times New Roman" panose="02020603050405020304" pitchFamily="18" charset="0"/>
              </a:rPr>
              <a:t> 					…both now and forever.</a:t>
            </a:r>
            <a:endParaRPr lang="en-US" sz="3200" dirty="0">
              <a:latin typeface="Arial Rounded MT Bold" panose="020F0704030504030204" pitchFamily="34" charset="0"/>
              <a:ea typeface="Calibri" panose="020F0502020204030204" pitchFamily="34" charset="0"/>
            </a:endParaRPr>
          </a:p>
          <a:p>
            <a:pPr marL="462280" marR="0" indent="-462280">
              <a:lnSpc>
                <a:spcPct val="107000"/>
              </a:lnSpc>
              <a:spcBef>
                <a:spcPts val="0"/>
              </a:spcBef>
              <a:spcAft>
                <a:spcPts val="0"/>
              </a:spcAft>
            </a:pPr>
            <a:r>
              <a:rPr lang="en-US" sz="3600" dirty="0">
                <a:latin typeface="Arial Rounded MT Bold" panose="020F0704030504030204" pitchFamily="34" charset="0"/>
                <a:ea typeface="Calibri" panose="020F0502020204030204" pitchFamily="34" charset="0"/>
              </a:rPr>
              <a:t> </a:t>
            </a:r>
          </a:p>
          <a:p>
            <a:pPr marL="462280" marR="0" indent="-462280">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Amen.</a:t>
            </a:r>
            <a:endParaRPr lang="en-US" sz="3600"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49" y="61082"/>
            <a:ext cx="8825501" cy="69852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LORD’S PRAYER</a:t>
            </a:r>
            <a:endParaRPr lang="en-US" sz="4000" dirty="0">
              <a:effectLst/>
              <a:latin typeface="Arial Rounded MT Bold" panose="020F0704030504030204" pitchFamily="34" charset="0"/>
              <a:ea typeface="Calibri" panose="020F0502020204030204" pitchFamily="34" charset="0"/>
            </a:endParaRPr>
          </a:p>
        </p:txBody>
      </p:sp>
      <p:sp>
        <p:nvSpPr>
          <p:cNvPr id="2" name="Rectangle 1"/>
          <p:cNvSpPr/>
          <p:nvPr/>
        </p:nvSpPr>
        <p:spPr>
          <a:xfrm>
            <a:off x="159248" y="1005568"/>
            <a:ext cx="8825501" cy="5427448"/>
          </a:xfrm>
          <a:prstGeom prst="rect">
            <a:avLst/>
          </a:prstGeom>
        </p:spPr>
        <p:txBody>
          <a:bodyPr wrap="square">
            <a:spAutoFit/>
          </a:bodyPr>
          <a:lstStyle/>
          <a:p>
            <a:pPr marL="688975" marR="0" indent="-688975">
              <a:lnSpc>
                <a:spcPct val="107000"/>
              </a:lnSpc>
              <a:spcBef>
                <a:spcPts val="0"/>
              </a:spcBef>
              <a:spcAft>
                <a:spcPts val="0"/>
              </a:spcAft>
            </a:pPr>
            <a:r>
              <a:rPr lang="en-US" sz="3600" b="1" dirty="0">
                <a:solidFill>
                  <a:srgbClr val="000000"/>
                </a:solidFill>
                <a:latin typeface="Arial Rounded MT Bold" panose="020F0704030504030204" pitchFamily="34" charset="0"/>
                <a:ea typeface="Calibri" panose="020F0502020204030204" pitchFamily="34" charset="0"/>
              </a:rPr>
              <a:t>C:	Our Father, who art in heaven, hallowed be thy name, thy kingdom come, thy will be done, on earth as it is in heaven.  Give us this day our daily bread; and forgive us our trespasses, as we forgive those who trespass against us; and lead us not into temptation, but deliver us from evil.  </a:t>
            </a:r>
            <a:endParaRPr lang="en-US" sz="3600" dirty="0">
              <a:effectLst/>
              <a:latin typeface="Arial Rounded MT Bold" panose="020F0704030504030204" pitchFamily="34" charset="0"/>
              <a:ea typeface="Calibri" panose="020F0502020204030204" pitchFamily="34"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49" y="61082"/>
            <a:ext cx="8825501" cy="69852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LORD’S PRAYER</a:t>
            </a:r>
            <a:endParaRPr lang="en-US" sz="4000" dirty="0">
              <a:effectLst/>
              <a:latin typeface="Arial Rounded MT Bold" panose="020F0704030504030204" pitchFamily="34" charset="0"/>
              <a:ea typeface="Calibri" panose="020F0502020204030204" pitchFamily="34" charset="0"/>
            </a:endParaRPr>
          </a:p>
        </p:txBody>
      </p:sp>
      <p:sp>
        <p:nvSpPr>
          <p:cNvPr id="2" name="Rectangle 1"/>
          <p:cNvSpPr/>
          <p:nvPr/>
        </p:nvSpPr>
        <p:spPr>
          <a:xfrm>
            <a:off x="896317" y="1431466"/>
            <a:ext cx="7536093" cy="1870705"/>
          </a:xfrm>
          <a:prstGeom prst="rect">
            <a:avLst/>
          </a:prstGeom>
        </p:spPr>
        <p:txBody>
          <a:bodyPr wrap="square">
            <a:spAutoFit/>
          </a:bodyPr>
          <a:lstStyle/>
          <a:p>
            <a:pPr marL="688975" marR="0" indent="-688975">
              <a:lnSpc>
                <a:spcPct val="107000"/>
              </a:lnSpc>
              <a:spcBef>
                <a:spcPts val="0"/>
              </a:spcBef>
              <a:spcAft>
                <a:spcPts val="0"/>
              </a:spcAft>
            </a:pPr>
            <a:r>
              <a:rPr lang="en-US" sz="3600" b="1" dirty="0">
                <a:solidFill>
                  <a:srgbClr val="000000"/>
                </a:solidFill>
                <a:latin typeface="Arial Rounded MT Bold" panose="020F0704030504030204" pitchFamily="34" charset="0"/>
                <a:ea typeface="Calibri" panose="020F0502020204030204" pitchFamily="34" charset="0"/>
              </a:rPr>
              <a:t>C:	For thine is the kingdom, and the power, and the glory, forever and ever.  Amen.</a:t>
            </a:r>
            <a:endParaRPr lang="en-US" sz="3600" dirty="0">
              <a:effectLst/>
              <a:latin typeface="Arial Rounded MT Bold" panose="020F0704030504030204" pitchFamily="34" charset="0"/>
              <a:ea typeface="Calibri" panose="020F0502020204030204" pitchFamily="34"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p:nvPr/>
        </p:nvSpPr>
        <p:spPr>
          <a:xfrm>
            <a:off x="159249" y="61082"/>
            <a:ext cx="8825501" cy="69852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INVITATION TO COMMUNION</a:t>
            </a:r>
            <a:endParaRPr lang="en-US" sz="4000" dirty="0">
              <a:effectLst/>
              <a:latin typeface="Arial Rounded MT Bold" panose="020F0704030504030204" pitchFamily="34" charset="0"/>
              <a:ea typeface="Calibri" panose="020F0502020204030204" pitchFamily="34" charset="0"/>
            </a:endParaRPr>
          </a:p>
        </p:txBody>
      </p:sp>
      <p:sp>
        <p:nvSpPr>
          <p:cNvPr id="3" name="Rectangle 2"/>
          <p:cNvSpPr/>
          <p:nvPr/>
        </p:nvSpPr>
        <p:spPr>
          <a:xfrm>
            <a:off x="159249" y="1392857"/>
            <a:ext cx="8825501" cy="3009093"/>
          </a:xfrm>
          <a:prstGeom prst="rect">
            <a:avLst/>
          </a:prstGeom>
        </p:spPr>
        <p:txBody>
          <a:bodyPr wrap="square">
            <a:spAutoFit/>
          </a:bodyPr>
          <a:lstStyle/>
          <a:p>
            <a:pPr marL="573405" marR="0" indent="-573405">
              <a:lnSpc>
                <a:spcPct val="107000"/>
              </a:lnSpc>
              <a:spcBef>
                <a:spcPts val="0"/>
              </a:spcBef>
              <a:spcAft>
                <a:spcPts val="0"/>
              </a:spcAft>
            </a:pPr>
            <a:r>
              <a:rPr lang="en-US" sz="3600" dirty="0">
                <a:solidFill>
                  <a:srgbClr val="000000"/>
                </a:solidFill>
                <a:latin typeface="Arial Rounded MT Bold" panose="020F0704030504030204" pitchFamily="34" charset="0"/>
                <a:ea typeface="Calibri" panose="020F0502020204030204" pitchFamily="34" charset="0"/>
              </a:rPr>
              <a:t>P:	</a:t>
            </a:r>
            <a:r>
              <a:rPr lang="en-US" sz="3600" dirty="0">
                <a:latin typeface="Arial Rounded MT Bold" panose="020F0704030504030204" pitchFamily="34" charset="0"/>
                <a:ea typeface="Times New Roman" panose="02020603050405020304" pitchFamily="18" charset="0"/>
              </a:rPr>
              <a:t>You are invited now to the feast in which Jesus meets us and strengthens us for the work of the gospel.  Come and be fed, for all is prepared.</a:t>
            </a:r>
            <a:endParaRPr lang="en-US" sz="3600"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p:nvPr/>
        </p:nvSpPr>
        <p:spPr>
          <a:xfrm>
            <a:off x="159249" y="61082"/>
            <a:ext cx="8825501" cy="637932"/>
          </a:xfrm>
          <a:prstGeom prst="rect">
            <a:avLst/>
          </a:prstGeom>
        </p:spPr>
        <p:txBody>
          <a:bodyPr wrap="square">
            <a:spAutoFit/>
          </a:bodyPr>
          <a:lstStyle/>
          <a:p>
            <a:pPr marL="571500" marR="0" lvl="0" indent="-571500">
              <a:lnSpc>
                <a:spcPct val="107000"/>
              </a:lnSpc>
              <a:spcBef>
                <a:spcPts val="0"/>
              </a:spcBef>
              <a:spcAft>
                <a:spcPts val="600"/>
              </a:spcAft>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COMMUNION DISTRIBUTION</a:t>
            </a:r>
            <a:endParaRPr lang="en-US" sz="3600" dirty="0">
              <a:effectLst/>
              <a:latin typeface="Arial Rounded MT Bold" panose="020F0704030504030204" pitchFamily="34" charset="0"/>
              <a:ea typeface="Calibri" panose="020F0502020204030204" pitchFamily="34" charset="0"/>
            </a:endParaRPr>
          </a:p>
        </p:txBody>
      </p:sp>
      <p:sp>
        <p:nvSpPr>
          <p:cNvPr id="2" name="Rectangle 1"/>
          <p:cNvSpPr/>
          <p:nvPr/>
        </p:nvSpPr>
        <p:spPr>
          <a:xfrm>
            <a:off x="236306" y="697420"/>
            <a:ext cx="8748444" cy="3934860"/>
          </a:xfrm>
          <a:prstGeom prst="rect">
            <a:avLst/>
          </a:prstGeom>
        </p:spPr>
        <p:txBody>
          <a:bodyPr wrap="square">
            <a:spAutoFit/>
          </a:bodyPr>
          <a:lstStyle/>
          <a:p>
            <a:pPr marL="0" marR="0">
              <a:spcBef>
                <a:spcPts val="0"/>
              </a:spcBef>
              <a:spcAft>
                <a:spcPts val="600"/>
              </a:spcAft>
            </a:pPr>
            <a:r>
              <a:rPr lang="en-US" sz="3200" i="1" dirty="0">
                <a:solidFill>
                  <a:srgbClr val="C00000"/>
                </a:solidFill>
                <a:latin typeface="Arial Rounded MT Bold" panose="020F0704030504030204" pitchFamily="34" charset="0"/>
                <a:ea typeface="Times New Roman" panose="02020603050405020304" pitchFamily="18" charset="0"/>
              </a:rPr>
              <a:t>All will commune “By Station”. </a:t>
            </a:r>
          </a:p>
          <a:p>
            <a:pPr marL="0" marR="0">
              <a:spcBef>
                <a:spcPts val="0"/>
              </a:spcBef>
              <a:spcAft>
                <a:spcPts val="600"/>
              </a:spcAft>
            </a:pPr>
            <a:r>
              <a:rPr lang="en-US" sz="3200" i="1" dirty="0">
                <a:solidFill>
                  <a:srgbClr val="C00000"/>
                </a:solidFill>
                <a:latin typeface="Arial Rounded MT Bold" panose="020F0704030504030204" pitchFamily="34" charset="0"/>
                <a:ea typeface="Times New Roman" panose="02020603050405020304" pitchFamily="18" charset="0"/>
              </a:rPr>
              <a:t>The bread may be broken for distribution.  As the ministers give the bread and wine, they say these words :</a:t>
            </a:r>
          </a:p>
          <a:p>
            <a:pPr marL="0" marR="0">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The body of Christ, given for you.</a:t>
            </a:r>
            <a:endParaRPr lang="en-US" sz="3200" dirty="0">
              <a:latin typeface="Arial Rounded MT Bold" panose="020F0704030504030204" pitchFamily="34" charset="0"/>
              <a:ea typeface="Calibri" panose="020F0502020204030204" pitchFamily="34" charset="0"/>
            </a:endParaRPr>
          </a:p>
          <a:p>
            <a:pPr marL="0" marR="0">
              <a:lnSpc>
                <a:spcPct val="107000"/>
              </a:lnSpc>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The blood of Christ, shed for you.</a:t>
            </a:r>
            <a:endParaRPr lang="en-US" sz="3200" dirty="0">
              <a:latin typeface="Arial Rounded MT Bold" panose="020F0704030504030204" pitchFamily="34" charset="0"/>
              <a:ea typeface="Calibri" panose="020F0502020204030204" pitchFamily="34" charset="0"/>
            </a:endParaRPr>
          </a:p>
          <a:p>
            <a:pPr marL="0" marR="0">
              <a:lnSpc>
                <a:spcPct val="107000"/>
              </a:lnSpc>
              <a:spcBef>
                <a:spcPts val="0"/>
              </a:spcBef>
              <a:spcAft>
                <a:spcPts val="600"/>
              </a:spcAft>
            </a:pPr>
            <a:r>
              <a:rPr lang="en-US" sz="3600" i="1" dirty="0">
                <a:solidFill>
                  <a:srgbClr val="C00000"/>
                </a:solidFill>
                <a:latin typeface="Arial Rounded MT Bold" panose="020F0704030504030204" pitchFamily="34" charset="0"/>
                <a:ea typeface="Times New Roman" panose="02020603050405020304" pitchFamily="18" charset="0"/>
              </a:rPr>
              <a:t>The communicant may say: </a:t>
            </a:r>
            <a:r>
              <a:rPr lang="en-US" sz="3600" b="1" dirty="0">
                <a:solidFill>
                  <a:srgbClr val="000000"/>
                </a:solidFill>
                <a:latin typeface="Arial Rounded MT Bold" panose="020F0704030504030204" pitchFamily="34" charset="0"/>
                <a:ea typeface="Times New Roman" panose="02020603050405020304" pitchFamily="18" charset="0"/>
              </a:rPr>
              <a:t>Amen.</a:t>
            </a:r>
            <a:endParaRPr lang="en-US" sz="3600"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p:nvPr/>
        </p:nvSpPr>
        <p:spPr>
          <a:xfrm>
            <a:off x="159249" y="61082"/>
            <a:ext cx="8825501" cy="698525"/>
          </a:xfrm>
          <a:prstGeom prst="rect">
            <a:avLst/>
          </a:prstGeom>
        </p:spPr>
        <p:txBody>
          <a:bodyPr wrap="square">
            <a:spAutoFit/>
          </a:bodyPr>
          <a:lstStyle/>
          <a:p>
            <a:pPr marL="571500" marR="0" lvl="0" indent="-5715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POST COMMUNION BLESSING</a:t>
            </a:r>
            <a:endParaRPr lang="en-US" sz="4000" dirty="0">
              <a:effectLst/>
              <a:latin typeface="Arial Rounded MT Bold" panose="020F0704030504030204" pitchFamily="34" charset="0"/>
              <a:ea typeface="Calibri" panose="020F0502020204030204" pitchFamily="34" charset="0"/>
            </a:endParaRPr>
          </a:p>
        </p:txBody>
      </p:sp>
      <p:sp>
        <p:nvSpPr>
          <p:cNvPr id="4" name="TextBox 3">
            <a:extLst>
              <a:ext uri="{FF2B5EF4-FFF2-40B4-BE49-F238E27FC236}">
                <a16:creationId xmlns:a16="http://schemas.microsoft.com/office/drawing/2014/main" id="{47C59B20-01E8-2847-7287-D639179454FF}"/>
              </a:ext>
            </a:extLst>
          </p:cNvPr>
          <p:cNvSpPr txBox="1"/>
          <p:nvPr/>
        </p:nvSpPr>
        <p:spPr>
          <a:xfrm>
            <a:off x="412955" y="1612490"/>
            <a:ext cx="8475406" cy="3170099"/>
          </a:xfrm>
          <a:prstGeom prst="rect">
            <a:avLst/>
          </a:prstGeom>
          <a:noFill/>
        </p:spPr>
        <p:txBody>
          <a:bodyPr wrap="square">
            <a:spAutoFit/>
          </a:bodyPr>
          <a:lstStyle/>
          <a:p>
            <a:pPr marL="688975" marR="0" indent="-688975">
              <a:spcBef>
                <a:spcPts val="0"/>
              </a:spcBef>
              <a:spcAft>
                <a:spcPts val="0"/>
              </a:spcAft>
            </a:pPr>
            <a:r>
              <a:rPr lang="en-US" sz="3200" dirty="0">
                <a:effectLst/>
                <a:latin typeface="Arial Rounded MT Bold" panose="020F0704030504030204" pitchFamily="34" charset="0"/>
                <a:ea typeface="Times New Roman" panose="02020603050405020304" pitchFamily="18" charset="0"/>
                <a:cs typeface="Times New Roman" panose="02020603050405020304" pitchFamily="18" charset="0"/>
              </a:rPr>
              <a:t>P:	May this body and blood of our Lord and Savior, Jesus Christ, strengthen, keep, and unity us, </a:t>
            </a:r>
            <a:r>
              <a:rPr lang="en-US" sz="3600" dirty="0">
                <a:solidFill>
                  <a:srgbClr val="C00000"/>
                </a:solidFill>
                <a:effectLst/>
                <a:latin typeface="Segoe UI Symbol" panose="020B0502040204020203" pitchFamily="34" charset="0"/>
                <a:ea typeface="Calibri" panose="020F0502020204030204" pitchFamily="34" charset="0"/>
                <a:cs typeface="Segoe UI Symbol" panose="020B0502040204020203" pitchFamily="34" charset="0"/>
              </a:rPr>
              <a:t>☩</a:t>
            </a:r>
            <a:r>
              <a:rPr lang="en-US" sz="3200" dirty="0">
                <a:effectLst/>
                <a:latin typeface="Arial Rounded MT Bold" panose="020F0704030504030204" pitchFamily="34" charset="0"/>
                <a:ea typeface="Times New Roman" panose="02020603050405020304" pitchFamily="18" charset="0"/>
                <a:cs typeface="Times New Roman" panose="02020603050405020304" pitchFamily="18" charset="0"/>
              </a:rPr>
              <a:t> now and forever,</a:t>
            </a:r>
          </a:p>
          <a:p>
            <a:pPr marL="228600" marR="0" indent="-228600">
              <a:spcBef>
                <a:spcPts val="0"/>
              </a:spcBef>
              <a:spcAft>
                <a:spcPts val="0"/>
              </a:spcAft>
            </a:pPr>
            <a:endParaRPr lang="en-US" sz="3200" dirty="0">
              <a:latin typeface="Arial Rounded MT Bold" panose="020F0704030504030204" pitchFamily="34" charset="0"/>
              <a:ea typeface="Times New Roman" panose="02020603050405020304" pitchFamily="18" charset="0"/>
              <a:cs typeface="Times New Roman" panose="02020603050405020304" pitchFamily="18" charset="0"/>
            </a:endParaRPr>
          </a:p>
          <a:p>
            <a:pPr marL="228600" marR="0" indent="-228600">
              <a:spcBef>
                <a:spcPts val="0"/>
              </a:spcBef>
              <a:spcAft>
                <a:spcPts val="0"/>
              </a:spcAft>
            </a:pPr>
            <a:r>
              <a:rPr lang="en-US" sz="3600" b="1" dirty="0">
                <a:effectLst/>
                <a:latin typeface="Arial Rounded MT Bold" panose="020F0704030504030204" pitchFamily="34" charset="0"/>
                <a:ea typeface="Times New Roman" panose="02020603050405020304" pitchFamily="18" charset="0"/>
                <a:cs typeface="Times New Roman" panose="02020603050405020304" pitchFamily="18" charset="0"/>
              </a:rPr>
              <a:t>C:	Amen.</a:t>
            </a:r>
            <a:endParaRPr lang="en-US" sz="3600" b="1"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283210" marR="0" indent="-283210">
              <a:spcBef>
                <a:spcPts val="0"/>
              </a:spcBef>
              <a:spcAft>
                <a:spcPts val="0"/>
              </a:spcAft>
            </a:pPr>
            <a:r>
              <a:rPr lang="en-US" sz="3200" b="1" dirty="0">
                <a:effectLst/>
                <a:latin typeface="Arial Rounded MT Bold" panose="020F0704030504030204" pitchFamily="34" charset="0"/>
                <a:ea typeface="Times New Roman" panose="02020603050405020304" pitchFamily="18" charset="0"/>
                <a:cs typeface="Times New Roman" panose="02020603050405020304" pitchFamily="18" charset="0"/>
              </a:rPr>
              <a:t> </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p:nvPr/>
        </p:nvSpPr>
        <p:spPr>
          <a:xfrm>
            <a:off x="159249" y="61082"/>
            <a:ext cx="8825501" cy="698525"/>
          </a:xfrm>
          <a:prstGeom prst="rect">
            <a:avLst/>
          </a:prstGeom>
        </p:spPr>
        <p:txBody>
          <a:bodyPr wrap="square">
            <a:spAutoFit/>
          </a:bodyPr>
          <a:lstStyle/>
          <a:p>
            <a:pPr marL="571500" marR="0" lvl="0" indent="-5715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POST COMMUNION CANTACLE</a:t>
            </a:r>
            <a:endParaRPr lang="en-US" sz="4000" dirty="0">
              <a:effectLst/>
              <a:latin typeface="Arial Rounded MT Bold" panose="020F0704030504030204" pitchFamily="34" charset="0"/>
              <a:ea typeface="Calibri" panose="020F0502020204030204" pitchFamily="34" charset="0"/>
            </a:endParaRPr>
          </a:p>
        </p:txBody>
      </p:sp>
      <p:pic>
        <p:nvPicPr>
          <p:cNvPr id="3" name="Picture 2" descr="A picture containing timeline&#10;&#10;Description automatically generated"/>
          <p:cNvPicPr>
            <a:picLocks noChangeAspect="1"/>
          </p:cNvPicPr>
          <p:nvPr/>
        </p:nvPicPr>
        <p:blipFill rotWithShape="1">
          <a:blip r:embed="rId2" cstate="screen"/>
          <a:srcRect b="51796"/>
          <a:stretch>
            <a:fillRect/>
          </a:stretch>
        </p:blipFill>
        <p:spPr>
          <a:xfrm>
            <a:off x="0" y="894492"/>
            <a:ext cx="9144000" cy="5427649"/>
          </a:xfrm>
          <a:prstGeom prst="rect">
            <a:avLst/>
          </a:prstGeom>
        </p:spPr>
      </p:pic>
    </p:spTree>
    <p:extLst>
      <p:ext uri="{BB962C8B-B14F-4D97-AF65-F5344CB8AC3E}">
        <p14:creationId xmlns:p14="http://schemas.microsoft.com/office/powerpoint/2010/main" val="1672656354"/>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p:nvPr/>
        </p:nvSpPr>
        <p:spPr>
          <a:xfrm>
            <a:off x="159249" y="61082"/>
            <a:ext cx="8825501" cy="698525"/>
          </a:xfrm>
          <a:prstGeom prst="rect">
            <a:avLst/>
          </a:prstGeom>
        </p:spPr>
        <p:txBody>
          <a:bodyPr wrap="square">
            <a:spAutoFit/>
          </a:bodyPr>
          <a:lstStyle/>
          <a:p>
            <a:pPr marL="571500" marR="0" lvl="0" indent="-5715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POST COMMUNION CANTACLE</a:t>
            </a:r>
            <a:endParaRPr lang="en-US" sz="4000" dirty="0">
              <a:effectLst/>
              <a:latin typeface="Arial Rounded MT Bold" panose="020F0704030504030204" pitchFamily="34" charset="0"/>
              <a:ea typeface="Calibri" panose="020F0502020204030204" pitchFamily="34" charset="0"/>
            </a:endParaRPr>
          </a:p>
        </p:txBody>
      </p:sp>
      <p:pic>
        <p:nvPicPr>
          <p:cNvPr id="2" name="Picture 1">
            <a:extLst>
              <a:ext uri="{FF2B5EF4-FFF2-40B4-BE49-F238E27FC236}">
                <a16:creationId xmlns:a16="http://schemas.microsoft.com/office/drawing/2014/main" id="{DE0D0AFD-278F-45BB-BAB5-33E3F0EBD43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t="53612"/>
          <a:stretch/>
        </p:blipFill>
        <p:spPr>
          <a:xfrm>
            <a:off x="0" y="1705071"/>
            <a:ext cx="9144000" cy="4309229"/>
          </a:xfrm>
          <a:prstGeom prst="rect">
            <a:avLst/>
          </a:prstGeom>
        </p:spPr>
      </p:pic>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p:nvPr/>
        </p:nvSpPr>
        <p:spPr>
          <a:xfrm>
            <a:off x="159249" y="61082"/>
            <a:ext cx="8825501" cy="698525"/>
          </a:xfrm>
          <a:prstGeom prst="rect">
            <a:avLst/>
          </a:prstGeom>
        </p:spPr>
        <p:txBody>
          <a:bodyPr wrap="square">
            <a:spAutoFit/>
          </a:bodyPr>
          <a:lstStyle/>
          <a:p>
            <a:pPr marL="571500" marR="0" lvl="0" indent="-5715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POST COMMUNION PRAYER</a:t>
            </a:r>
            <a:endParaRPr lang="en-US" sz="4000" dirty="0">
              <a:effectLst/>
              <a:latin typeface="Arial Rounded MT Bold" panose="020F0704030504030204" pitchFamily="34" charset="0"/>
              <a:ea typeface="Calibri" panose="020F0502020204030204" pitchFamily="34" charset="0"/>
            </a:endParaRPr>
          </a:p>
        </p:txBody>
      </p:sp>
      <p:sp>
        <p:nvSpPr>
          <p:cNvPr id="2" name="Rectangle 1"/>
          <p:cNvSpPr/>
          <p:nvPr/>
        </p:nvSpPr>
        <p:spPr>
          <a:xfrm>
            <a:off x="409562" y="1441534"/>
            <a:ext cx="8324873" cy="2685094"/>
          </a:xfrm>
          <a:prstGeom prst="rect">
            <a:avLst/>
          </a:prstGeom>
        </p:spPr>
        <p:txBody>
          <a:bodyPr wrap="square">
            <a:spAutoFit/>
          </a:bodyPr>
          <a:lstStyle/>
          <a:p>
            <a:pPr marL="574675" marR="0" indent="-574675">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a:t>
            </a:r>
            <a:r>
              <a:rPr lang="en-US" sz="3200" dirty="0">
                <a:latin typeface="Arial Rounded MT Bold" panose="020F0704030504030204" pitchFamily="34" charset="0"/>
                <a:ea typeface="Calibri" panose="020F0502020204030204" pitchFamily="34" charset="0"/>
              </a:rPr>
              <a:t>	Let us pray…  Giver of every gift, Christ’s body is our food, and we are Christ’s body.  Raise us to life by your power for the benefit of all and to your glory, now and forever.</a:t>
            </a:r>
          </a:p>
        </p:txBody>
      </p:sp>
      <p:sp>
        <p:nvSpPr>
          <p:cNvPr id="3" name="Rectangle 2"/>
          <p:cNvSpPr/>
          <p:nvPr/>
        </p:nvSpPr>
        <p:spPr>
          <a:xfrm>
            <a:off x="409562" y="4730428"/>
            <a:ext cx="2262158" cy="685124"/>
          </a:xfrm>
          <a:prstGeom prst="rect">
            <a:avLst/>
          </a:prstGeom>
        </p:spPr>
        <p:txBody>
          <a:bodyPr wrap="none">
            <a:spAutoFit/>
          </a:bodyPr>
          <a:lstStyle/>
          <a:p>
            <a:pPr marL="574675" lvl="0" indent="-574675">
              <a:lnSpc>
                <a:spcPct val="107000"/>
              </a:lnSpc>
              <a:spcBef>
                <a:spcPts val="0"/>
              </a:spcBef>
              <a:spcAft>
                <a:spcPts val="0"/>
              </a:spcAft>
            </a:pPr>
            <a:r>
              <a:rPr lang="en-US" sz="3600" b="1" dirty="0">
                <a:solidFill>
                  <a:srgbClr val="000000"/>
                </a:solidFill>
                <a:latin typeface="Arial Rounded MT Bold" panose="020F0704030504030204" pitchFamily="34" charset="0"/>
                <a:ea typeface="Times New Roman" panose="02020603050405020304" pitchFamily="18" charset="0"/>
              </a:rPr>
              <a:t>C:	Amen	</a:t>
            </a:r>
            <a:endParaRPr lang="en-US" sz="3600" dirty="0">
              <a:solidFill>
                <a:prstClr val="black"/>
              </a:solidFill>
              <a:latin typeface="Arial Rounded MT Bold" panose="020F0704030504030204" pitchFamily="34" charset="0"/>
              <a:ea typeface="Times New Roman" panose="02020603050405020304" pitchFamily="18" charset="0"/>
            </a:endParaRPr>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0520" y="70620"/>
            <a:ext cx="9059160" cy="677108"/>
          </a:xfrm>
          <a:prstGeom prst="rect">
            <a:avLst/>
          </a:prstGeom>
        </p:spPr>
        <p:txBody>
          <a:bodyPr wrap="square">
            <a:spAutoFit/>
          </a:bodyPr>
          <a:lstStyle/>
          <a:p>
            <a:pPr marL="571500" marR="0" lvl="0" indent="-571500" algn="ctr">
              <a:lnSpc>
                <a:spcPct val="95000"/>
              </a:lnSpc>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rPr>
              <a:t>ANNOUNCEMENTS</a:t>
            </a:r>
          </a:p>
        </p:txBody>
      </p:sp>
      <p:pic>
        <p:nvPicPr>
          <p:cNvPr id="3" name="Picture 2">
            <a:extLst>
              <a:ext uri="{FF2B5EF4-FFF2-40B4-BE49-F238E27FC236}">
                <a16:creationId xmlns:a16="http://schemas.microsoft.com/office/drawing/2014/main" id="{E54ADD22-93E1-6ABD-AB59-71C00F4881F3}"/>
              </a:ext>
            </a:extLst>
          </p:cNvPr>
          <p:cNvPicPr>
            <a:picLocks noChangeAspect="1"/>
          </p:cNvPicPr>
          <p:nvPr/>
        </p:nvPicPr>
        <p:blipFill>
          <a:blip r:embed="rId3"/>
          <a:stretch>
            <a:fillRect/>
          </a:stretch>
        </p:blipFill>
        <p:spPr>
          <a:xfrm>
            <a:off x="0" y="1823220"/>
            <a:ext cx="9139680" cy="409239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0" y="51769"/>
            <a:ext cx="9144000" cy="698525"/>
          </a:xfrm>
          <a:prstGeom prst="rect">
            <a:avLst/>
          </a:prstGeom>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sz="4000" b="1" dirty="0">
                <a:solidFill>
                  <a:srgbClr val="000000"/>
                </a:solidFill>
                <a:effectLst/>
                <a:latin typeface="Arial Rounded MT Bold" panose="020F0704030504030204" pitchFamily="34" charset="0"/>
                <a:ea typeface="Times New Roman" panose="02020603050405020304" pitchFamily="18" charset="0"/>
              </a:rPr>
              <a:t>CONFESSION AND FORGIVENESS</a:t>
            </a:r>
            <a:endParaRPr lang="en-US" sz="4000" dirty="0">
              <a:effectLst/>
              <a:latin typeface="Arial Rounded MT Bold" panose="020F0704030504030204" pitchFamily="34" charset="0"/>
              <a:ea typeface="Calibri" panose="020F0502020204030204" pitchFamily="34" charset="0"/>
            </a:endParaRPr>
          </a:p>
        </p:txBody>
      </p:sp>
      <p:sp>
        <p:nvSpPr>
          <p:cNvPr id="5" name="Rectangle 4"/>
          <p:cNvSpPr/>
          <p:nvPr/>
        </p:nvSpPr>
        <p:spPr>
          <a:xfrm>
            <a:off x="123290" y="912687"/>
            <a:ext cx="8650840" cy="1230722"/>
          </a:xfrm>
          <a:prstGeom prst="rect">
            <a:avLst/>
          </a:prstGeom>
        </p:spPr>
        <p:txBody>
          <a:bodyPr wrap="square">
            <a:spAutoFit/>
          </a:bodyPr>
          <a:lstStyle/>
          <a:p>
            <a:pPr marL="0" marR="0">
              <a:lnSpc>
                <a:spcPct val="107000"/>
              </a:lnSpc>
              <a:spcBef>
                <a:spcPts val="0"/>
              </a:spcBef>
              <a:spcAft>
                <a:spcPts val="600"/>
              </a:spcAft>
            </a:pPr>
            <a:r>
              <a:rPr lang="en-US" sz="3600" i="1" dirty="0">
                <a:solidFill>
                  <a:srgbClr val="C00000"/>
                </a:solidFill>
                <a:effectLst/>
                <a:latin typeface="Arial Rounded MT Bold" panose="020F0704030504030204" pitchFamily="34" charset="0"/>
                <a:ea typeface="Times New Roman" panose="02020603050405020304" pitchFamily="18" charset="0"/>
              </a:rPr>
              <a:t>All may make the sign of the cross, the sign marked at baptism…</a:t>
            </a:r>
          </a:p>
        </p:txBody>
      </p:sp>
      <p:sp>
        <p:nvSpPr>
          <p:cNvPr id="2" name="Rectangle 1"/>
          <p:cNvSpPr/>
          <p:nvPr/>
        </p:nvSpPr>
        <p:spPr>
          <a:xfrm>
            <a:off x="246580" y="3090055"/>
            <a:ext cx="8650839" cy="2312043"/>
          </a:xfrm>
          <a:prstGeom prst="rect">
            <a:avLst/>
          </a:prstGeom>
        </p:spPr>
        <p:txBody>
          <a:bodyPr wrap="square">
            <a:spAutoFit/>
          </a:bodyPr>
          <a:lstStyle/>
          <a:p>
            <a:pPr marL="682625" marR="0" indent="-682625" defTabSz="6459855">
              <a:lnSpc>
                <a:spcPct val="107000"/>
              </a:lnSpc>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L:	We confess our sins before God and one another.</a:t>
            </a:r>
          </a:p>
          <a:p>
            <a:pPr marL="682625" marR="0" indent="-682625" defTabSz="6459855">
              <a:lnSpc>
                <a:spcPct val="107000"/>
              </a:lnSpc>
              <a:spcBef>
                <a:spcPts val="0"/>
              </a:spcBef>
              <a:spcAft>
                <a:spcPts val="600"/>
              </a:spcAft>
            </a:pPr>
            <a:r>
              <a:rPr lang="en-US" sz="3200" i="1" dirty="0">
                <a:solidFill>
                  <a:srgbClr val="C00000"/>
                </a:solidFill>
                <a:latin typeface="Arial Rounded MT Bold" panose="020F0704030504030204" pitchFamily="34" charset="0"/>
                <a:ea typeface="Times New Roman" panose="02020603050405020304" pitchFamily="18" charset="0"/>
              </a:rPr>
              <a:t>Pause for silence and reflection.</a:t>
            </a:r>
          </a:p>
          <a:p>
            <a:pPr marL="682625" marR="0" indent="-682625" defTabSz="6459855">
              <a:lnSpc>
                <a:spcPct val="107000"/>
              </a:lnSpc>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L:	God of love,</a:t>
            </a:r>
          </a:p>
        </p:txBody>
      </p: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72473" y="1759354"/>
            <a:ext cx="8622144" cy="3410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803275" marR="0" indent="-803275">
              <a:lnSpc>
                <a:spcPct val="95000"/>
              </a:lnSpc>
              <a:spcBef>
                <a:spcPts val="0"/>
              </a:spcBef>
              <a:spcAft>
                <a:spcPts val="0"/>
              </a:spcAft>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P:	</a:t>
            </a:r>
            <a:r>
              <a:rPr lang="en-US" sz="3200" dirty="0">
                <a:solidFill>
                  <a:srgbClr val="000000"/>
                </a:solidFill>
                <a:effectLst/>
                <a:latin typeface="Arial Rounded MT Bold" panose="020F0704030504030204" pitchFamily="34" charset="0"/>
                <a:ea typeface="Calibri" panose="020F0502020204030204" pitchFamily="34" charset="0"/>
              </a:rPr>
              <a:t>Beloved, we are God’s own people, holy, washed, renewed.  God bless you and keep you, shower you with mercy, fill you with courage, and </a:t>
            </a:r>
            <a:r>
              <a:rPr lang="en-US" sz="3200" dirty="0">
                <a:solidFill>
                  <a:srgbClr val="C00000"/>
                </a:solidFill>
                <a:effectLst/>
                <a:latin typeface="Arial Rounded MT Bold" panose="020F0704030504030204" pitchFamily="34" charset="0"/>
                <a:ea typeface="Calibri" panose="020F0502020204030204" pitchFamily="34" charset="0"/>
              </a:rPr>
              <a:t>☩</a:t>
            </a:r>
            <a:r>
              <a:rPr lang="en-US" sz="3200" dirty="0">
                <a:solidFill>
                  <a:srgbClr val="000000"/>
                </a:solidFill>
                <a:effectLst/>
                <a:latin typeface="Arial Rounded MT Bold" panose="020F0704030504030204" pitchFamily="34" charset="0"/>
                <a:ea typeface="Calibri" panose="020F0502020204030204" pitchFamily="34" charset="0"/>
              </a:rPr>
              <a:t> give you peace.</a:t>
            </a:r>
          </a:p>
          <a:p>
            <a:pPr marL="803275" marR="0" indent="-803275">
              <a:lnSpc>
                <a:spcPct val="95000"/>
              </a:lnSpc>
              <a:spcBef>
                <a:spcPts val="0"/>
              </a:spcBef>
              <a:spcAft>
                <a:spcPts val="0"/>
              </a:spcAft>
            </a:pPr>
            <a:endParaRPr lang="en-US" sz="3200" b="1"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endParaRPr>
          </a:p>
          <a:p>
            <a:pPr marL="803275" marR="0" indent="-803275">
              <a:lnSpc>
                <a:spcPct val="95000"/>
              </a:lnSpc>
              <a:spcBef>
                <a:spcPts val="0"/>
              </a:spcBef>
              <a:spcAft>
                <a:spcPts val="0"/>
              </a:spcAft>
            </a:pPr>
            <a:r>
              <a:rPr lang="en-US" sz="3600" b="1"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rPr>
              <a:t>C:	Amen.</a:t>
            </a:r>
            <a:endParaRPr lang="en-US" sz="3600"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SENDING BLESSING</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1"/>
            <a:ext cx="9143999" cy="706582"/>
          </a:xfrm>
        </p:spPr>
        <p:txBody>
          <a:bodyPr/>
          <a:lstStyle/>
          <a:p>
            <a:pPr marL="571500" indent="-571500" algn="ctr">
              <a:buFont typeface="Symbol" panose="05050102010706020507" pitchFamily="18" charset="2"/>
              <a:buChar char=""/>
            </a:pPr>
            <a:r>
              <a:rPr lang="en-US" dirty="0"/>
              <a:t>Sending Song</a:t>
            </a:r>
          </a:p>
        </p:txBody>
      </p:sp>
      <p:sp>
        <p:nvSpPr>
          <p:cNvPr id="2" name="Rectangle 1"/>
          <p:cNvSpPr/>
          <p:nvPr/>
        </p:nvSpPr>
        <p:spPr>
          <a:xfrm>
            <a:off x="0" y="675635"/>
            <a:ext cx="9143998" cy="1307666"/>
          </a:xfrm>
          <a:prstGeom prst="rect">
            <a:avLst/>
          </a:prstGeom>
        </p:spPr>
        <p:txBody>
          <a:bodyPr wrap="square">
            <a:spAutoFit/>
          </a:bodyPr>
          <a:lstStyle/>
          <a:p>
            <a:pPr marR="0" lvl="0" algn="ctr">
              <a:lnSpc>
                <a:spcPct val="107000"/>
              </a:lnSpc>
              <a:spcBef>
                <a:spcPts val="0"/>
              </a:spcBef>
              <a:spcAft>
                <a:spcPts val="600"/>
              </a:spcAft>
            </a:pPr>
            <a:r>
              <a:rPr lang="en-US" sz="3600" dirty="0">
                <a:solidFill>
                  <a:srgbClr val="000000"/>
                </a:solidFill>
                <a:latin typeface="Arial Rounded MT Bold" panose="020F0704030504030204" pitchFamily="34" charset="0"/>
                <a:ea typeface="Calibri" panose="020F0502020204030204" pitchFamily="34" charset="0"/>
              </a:rPr>
              <a:t>“I Love to Tell the Story”</a:t>
            </a:r>
          </a:p>
          <a:p>
            <a:pPr marR="0" lvl="0" algn="ctr">
              <a:lnSpc>
                <a:spcPct val="107000"/>
              </a:lnSpc>
              <a:spcBef>
                <a:spcPts val="0"/>
              </a:spcBef>
              <a:spcAft>
                <a:spcPts val="600"/>
              </a:spcAft>
            </a:pPr>
            <a:r>
              <a:rPr lang="en-US" sz="3600" dirty="0">
                <a:solidFill>
                  <a:srgbClr val="000000"/>
                </a:solidFill>
                <a:latin typeface="Arial Rounded MT Bold" panose="020F0704030504030204" pitchFamily="34" charset="0"/>
                <a:ea typeface="Calibri" panose="020F0502020204030204" pitchFamily="34" charset="0"/>
              </a:rPr>
              <a:t>ELW 661</a:t>
            </a:r>
            <a:endParaRPr lang="en-US" sz="3600" i="1" dirty="0">
              <a:solidFill>
                <a:srgbClr val="C00000"/>
              </a:solidFill>
              <a:latin typeface="Arial Rounded MT Bold" panose="020F0704030504030204" pitchFamily="34" charset="0"/>
              <a:ea typeface="Calibri" panose="020F0502020204030204" pitchFamily="34" charset="0"/>
            </a:endParaRPr>
          </a:p>
        </p:txBody>
      </p:sp>
      <p:pic>
        <p:nvPicPr>
          <p:cNvPr id="5" name="Picture 4">
            <a:extLst>
              <a:ext uri="{FF2B5EF4-FFF2-40B4-BE49-F238E27FC236}">
                <a16:creationId xmlns:a16="http://schemas.microsoft.com/office/drawing/2014/main" id="{0355C071-F340-514D-2F33-55EBA81F82BA}"/>
              </a:ext>
            </a:extLst>
          </p:cNvPr>
          <p:cNvPicPr>
            <a:picLocks noChangeAspect="1"/>
          </p:cNvPicPr>
          <p:nvPr/>
        </p:nvPicPr>
        <p:blipFill>
          <a:blip r:embed="rId3"/>
          <a:stretch>
            <a:fillRect/>
          </a:stretch>
        </p:blipFill>
        <p:spPr>
          <a:xfrm>
            <a:off x="1364916" y="2168816"/>
            <a:ext cx="6337967" cy="43160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s://members.sundaysandseasons.com/File/GetImage?atomCode=HC1G007a_m&amp;width=600&amp;height=600"/>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685800" rtl="0" eaLnBrk="0" fontAlgn="base" latinLnBrk="0" hangingPunct="0">
              <a:lnSpc>
                <a:spcPct val="100000"/>
              </a:lnSpc>
              <a:spcBef>
                <a:spcPct val="0"/>
              </a:spcBef>
              <a:spcAft>
                <a:spcPct val="0"/>
              </a:spcAft>
              <a:buClrTx/>
              <a:buSzTx/>
              <a:buFontTx/>
              <a:buNone/>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5" name="AutoShape 4" descr="https://members.sundaysandseasons.com/File/GetImage?atomCode=HC1G007a_m&amp;width=600&amp;height=600"/>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685800" rtl="0" eaLnBrk="0" fontAlgn="base" latinLnBrk="0" hangingPunct="0">
              <a:lnSpc>
                <a:spcPct val="100000"/>
              </a:lnSpc>
              <a:spcBef>
                <a:spcPct val="0"/>
              </a:spcBef>
              <a:spcAft>
                <a:spcPct val="0"/>
              </a:spcAft>
              <a:buClrTx/>
              <a:buSzTx/>
              <a:buFontTx/>
              <a:buNone/>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10" name="Rectangle 9"/>
          <p:cNvSpPr/>
          <p:nvPr/>
        </p:nvSpPr>
        <p:spPr>
          <a:xfrm>
            <a:off x="0" y="59310"/>
            <a:ext cx="9144000" cy="584775"/>
          </a:xfrm>
          <a:prstGeom prst="rect">
            <a:avLst/>
          </a:prstGeom>
        </p:spPr>
        <p:txBody>
          <a:bodyPr wrap="square">
            <a:spAutoFit/>
          </a:bodyPr>
          <a:lstStyle/>
          <a:p>
            <a:pPr marL="342900" marR="0" lvl="0" indent="-342900" defTabSz="685800" rtl="0" eaLnBrk="0" fontAlgn="base" latinLnBrk="0" hangingPunct="0">
              <a:lnSpc>
                <a:spcPct val="100000"/>
              </a:lnSpc>
              <a:spcBef>
                <a:spcPts val="0"/>
              </a:spcBef>
              <a:spcAft>
                <a:spcPts val="600"/>
              </a:spcAft>
              <a:buClrTx/>
              <a:buSzTx/>
              <a:buFont typeface="Symbol" panose="05050102010706020507" pitchFamily="18" charset="2"/>
              <a:buChar char=""/>
              <a:defRPr/>
            </a:pPr>
            <a:r>
              <a:rPr kumimoji="0" lang="en-US" sz="3200" b="1" i="0" u="none" strike="noStrike" kern="1200" cap="none" spc="0" normalizeH="0" baseline="0" noProof="0" dirty="0">
                <a:ln>
                  <a:noFill/>
                </a:ln>
                <a:solidFill>
                  <a:prstClr val="black"/>
                </a:solidFill>
                <a:effectLst/>
                <a:uLnTx/>
                <a:uFillTx/>
                <a:latin typeface="Arial Rounded MT Bold" panose="020F0704030504030204" pitchFamily="34" charset="0"/>
                <a:ea typeface="Times New Roman" panose="02020603050405020304" pitchFamily="18" charset="0"/>
                <a:cs typeface="Times New Roman" panose="02020603050405020304" pitchFamily="18" charset="0"/>
              </a:rPr>
              <a:t>“I Love to Tell the Story”                     ELW 661</a:t>
            </a:r>
          </a:p>
        </p:txBody>
      </p:sp>
      <p:sp>
        <p:nvSpPr>
          <p:cNvPr id="6" name="TextBox 5">
            <a:extLst>
              <a:ext uri="{FF2B5EF4-FFF2-40B4-BE49-F238E27FC236}">
                <a16:creationId xmlns:a16="http://schemas.microsoft.com/office/drawing/2014/main" id="{225FBD1C-B065-D978-EB19-738C1E4B84C4}"/>
              </a:ext>
            </a:extLst>
          </p:cNvPr>
          <p:cNvSpPr txBox="1"/>
          <p:nvPr/>
        </p:nvSpPr>
        <p:spPr>
          <a:xfrm>
            <a:off x="1413627" y="1166842"/>
            <a:ext cx="6240545" cy="4524315"/>
          </a:xfrm>
          <a:prstGeom prst="rect">
            <a:avLst/>
          </a:prstGeom>
          <a:noFill/>
        </p:spPr>
        <p:txBody>
          <a:bodyPr wrap="square">
            <a:spAutoFit/>
          </a:bodyPr>
          <a:lstStyle/>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1	I love to tell the story</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of unseen things above,</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of Jesus and his glory,</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of Jesus and his love.</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I love to tell the story,</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because I know it's true;</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it satisfies my longings</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as nothing else would do.</a:t>
            </a:r>
            <a:endParaRPr lang="en-US" sz="3600" dirty="0">
              <a:effectLst/>
              <a:latin typeface="Arial Rounded MT Bold" panose="020F0704030504030204" pitchFamily="34" charset="0"/>
              <a:ea typeface="Times New Roman" panose="02020603050405020304" pitchFamily="18"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0D704-8BAD-F308-CCE8-CD3A87EA65F7}"/>
            </a:ext>
          </a:extLst>
        </p:cNvPr>
        <p:cNvGrpSpPr/>
        <p:nvPr/>
      </p:nvGrpSpPr>
      <p:grpSpPr>
        <a:xfrm>
          <a:off x="0" y="0"/>
          <a:ext cx="0" cy="0"/>
          <a:chOff x="0" y="0"/>
          <a:chExt cx="0" cy="0"/>
        </a:xfrm>
      </p:grpSpPr>
      <p:sp>
        <p:nvSpPr>
          <p:cNvPr id="3" name="AutoShape 2" descr="https://members.sundaysandseasons.com/File/GetImage?atomCode=HC1G007a_m&amp;width=600&amp;height=600">
            <a:extLst>
              <a:ext uri="{FF2B5EF4-FFF2-40B4-BE49-F238E27FC236}">
                <a16:creationId xmlns:a16="http://schemas.microsoft.com/office/drawing/2014/main" id="{12641808-C2D4-671F-7CF0-D8AD754D8D11}"/>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685800" rtl="0" eaLnBrk="0" fontAlgn="base" latinLnBrk="0" hangingPunct="0">
              <a:lnSpc>
                <a:spcPct val="100000"/>
              </a:lnSpc>
              <a:spcBef>
                <a:spcPct val="0"/>
              </a:spcBef>
              <a:spcAft>
                <a:spcPct val="0"/>
              </a:spcAft>
              <a:buClrTx/>
              <a:buSzTx/>
              <a:buFontTx/>
              <a:buNone/>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5" name="AutoShape 4" descr="https://members.sundaysandseasons.com/File/GetImage?atomCode=HC1G007a_m&amp;width=600&amp;height=600">
            <a:extLst>
              <a:ext uri="{FF2B5EF4-FFF2-40B4-BE49-F238E27FC236}">
                <a16:creationId xmlns:a16="http://schemas.microsoft.com/office/drawing/2014/main" id="{4F0DAA94-B9C1-5F27-59BF-277E56DDB531}"/>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685800" rtl="0" eaLnBrk="0" fontAlgn="base" latinLnBrk="0" hangingPunct="0">
              <a:lnSpc>
                <a:spcPct val="100000"/>
              </a:lnSpc>
              <a:spcBef>
                <a:spcPct val="0"/>
              </a:spcBef>
              <a:spcAft>
                <a:spcPct val="0"/>
              </a:spcAft>
              <a:buClrTx/>
              <a:buSzTx/>
              <a:buFontTx/>
              <a:buNone/>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10" name="Rectangle 9">
            <a:extLst>
              <a:ext uri="{FF2B5EF4-FFF2-40B4-BE49-F238E27FC236}">
                <a16:creationId xmlns:a16="http://schemas.microsoft.com/office/drawing/2014/main" id="{C385E1F1-7487-3C63-00EE-A59D88590478}"/>
              </a:ext>
            </a:extLst>
          </p:cNvPr>
          <p:cNvSpPr/>
          <p:nvPr/>
        </p:nvSpPr>
        <p:spPr>
          <a:xfrm>
            <a:off x="0" y="59310"/>
            <a:ext cx="9144000" cy="584775"/>
          </a:xfrm>
          <a:prstGeom prst="rect">
            <a:avLst/>
          </a:prstGeom>
        </p:spPr>
        <p:txBody>
          <a:bodyPr wrap="square">
            <a:spAutoFit/>
          </a:bodyPr>
          <a:lstStyle/>
          <a:p>
            <a:pPr marL="342900" marR="0" lvl="0" indent="-342900" defTabSz="685800" rtl="0" eaLnBrk="0" fontAlgn="base" latinLnBrk="0" hangingPunct="0">
              <a:lnSpc>
                <a:spcPct val="100000"/>
              </a:lnSpc>
              <a:spcBef>
                <a:spcPts val="0"/>
              </a:spcBef>
              <a:spcAft>
                <a:spcPts val="600"/>
              </a:spcAft>
              <a:buClrTx/>
              <a:buSzTx/>
              <a:buFont typeface="Symbol" panose="05050102010706020507" pitchFamily="18" charset="2"/>
              <a:buChar char=""/>
              <a:defRPr/>
            </a:pPr>
            <a:r>
              <a:rPr kumimoji="0" lang="en-US" sz="3200" b="1" i="0" u="none" strike="noStrike" kern="1200" cap="none" spc="0" normalizeH="0" baseline="0" noProof="0" dirty="0">
                <a:ln>
                  <a:noFill/>
                </a:ln>
                <a:solidFill>
                  <a:prstClr val="black"/>
                </a:solidFill>
                <a:effectLst/>
                <a:uLnTx/>
                <a:uFillTx/>
                <a:latin typeface="Arial Rounded MT Bold" panose="020F0704030504030204" pitchFamily="34" charset="0"/>
                <a:ea typeface="Times New Roman" panose="02020603050405020304" pitchFamily="18" charset="0"/>
                <a:cs typeface="Times New Roman" panose="02020603050405020304" pitchFamily="18" charset="0"/>
              </a:rPr>
              <a:t>“I Love to Tell the Story”                     ELW 661</a:t>
            </a:r>
          </a:p>
        </p:txBody>
      </p:sp>
      <p:sp>
        <p:nvSpPr>
          <p:cNvPr id="6" name="TextBox 5">
            <a:extLst>
              <a:ext uri="{FF2B5EF4-FFF2-40B4-BE49-F238E27FC236}">
                <a16:creationId xmlns:a16="http://schemas.microsoft.com/office/drawing/2014/main" id="{7E197407-BA6B-16FF-C0BB-9B7063D118E7}"/>
              </a:ext>
            </a:extLst>
          </p:cNvPr>
          <p:cNvSpPr txBox="1"/>
          <p:nvPr/>
        </p:nvSpPr>
        <p:spPr>
          <a:xfrm>
            <a:off x="1342926" y="1845439"/>
            <a:ext cx="6381947" cy="2862322"/>
          </a:xfrm>
          <a:prstGeom prst="rect">
            <a:avLst/>
          </a:prstGeom>
          <a:noFill/>
        </p:spPr>
        <p:txBody>
          <a:bodyPr wrap="square">
            <a:spAutoFit/>
          </a:bodyPr>
          <a:lstStyle/>
          <a:p>
            <a:pPr marL="395288" marR="0" indent="-395288">
              <a:spcBef>
                <a:spcPts val="0"/>
              </a:spcBef>
              <a:spcAft>
                <a:spcPts val="0"/>
              </a:spcAft>
            </a:pPr>
            <a:r>
              <a:rPr lang="en-US" sz="3600" i="1" dirty="0">
                <a:solidFill>
                  <a:srgbClr val="C00000"/>
                </a:solidFill>
                <a:effectLst/>
                <a:latin typeface="Arial Rounded MT Bold" panose="020F0704030504030204" pitchFamily="34" charset="0"/>
                <a:ea typeface="MS Mincho" panose="02020609040205080304" pitchFamily="49" charset="-128"/>
              </a:rPr>
              <a:t>Refrain</a:t>
            </a:r>
            <a:endParaRPr lang="en-US" sz="3600" dirty="0">
              <a:solidFill>
                <a:srgbClr val="C00000"/>
              </a:solidFill>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I love to tell the story;</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'twill be my theme in glory</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to tell the old, old story</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of Jesus and his love.</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253971469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B6B323-8201-8641-47F2-7EA9DBDB9C86}"/>
            </a:ext>
          </a:extLst>
        </p:cNvPr>
        <p:cNvGrpSpPr/>
        <p:nvPr/>
      </p:nvGrpSpPr>
      <p:grpSpPr>
        <a:xfrm>
          <a:off x="0" y="0"/>
          <a:ext cx="0" cy="0"/>
          <a:chOff x="0" y="0"/>
          <a:chExt cx="0" cy="0"/>
        </a:xfrm>
      </p:grpSpPr>
      <p:sp>
        <p:nvSpPr>
          <p:cNvPr id="3" name="AutoShape 2" descr="https://members.sundaysandseasons.com/File/GetImage?atomCode=HC1G007a_m&amp;width=600&amp;height=600">
            <a:extLst>
              <a:ext uri="{FF2B5EF4-FFF2-40B4-BE49-F238E27FC236}">
                <a16:creationId xmlns:a16="http://schemas.microsoft.com/office/drawing/2014/main" id="{390D0180-F529-69F2-AC20-91A6B53BAEC7}"/>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685800" rtl="0" eaLnBrk="0" fontAlgn="base" latinLnBrk="0" hangingPunct="0">
              <a:lnSpc>
                <a:spcPct val="100000"/>
              </a:lnSpc>
              <a:spcBef>
                <a:spcPct val="0"/>
              </a:spcBef>
              <a:spcAft>
                <a:spcPct val="0"/>
              </a:spcAft>
              <a:buClrTx/>
              <a:buSzTx/>
              <a:buFontTx/>
              <a:buNone/>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5" name="AutoShape 4" descr="https://members.sundaysandseasons.com/File/GetImage?atomCode=HC1G007a_m&amp;width=600&amp;height=600">
            <a:extLst>
              <a:ext uri="{FF2B5EF4-FFF2-40B4-BE49-F238E27FC236}">
                <a16:creationId xmlns:a16="http://schemas.microsoft.com/office/drawing/2014/main" id="{92FD55FE-AB46-967E-A059-1DFF0F47CB69}"/>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685800" rtl="0" eaLnBrk="0" fontAlgn="base" latinLnBrk="0" hangingPunct="0">
              <a:lnSpc>
                <a:spcPct val="100000"/>
              </a:lnSpc>
              <a:spcBef>
                <a:spcPct val="0"/>
              </a:spcBef>
              <a:spcAft>
                <a:spcPct val="0"/>
              </a:spcAft>
              <a:buClrTx/>
              <a:buSzTx/>
              <a:buFontTx/>
              <a:buNone/>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10" name="Rectangle 9">
            <a:extLst>
              <a:ext uri="{FF2B5EF4-FFF2-40B4-BE49-F238E27FC236}">
                <a16:creationId xmlns:a16="http://schemas.microsoft.com/office/drawing/2014/main" id="{10F91A13-C02E-DFB2-F5A9-0F3FFC1823F4}"/>
              </a:ext>
            </a:extLst>
          </p:cNvPr>
          <p:cNvSpPr/>
          <p:nvPr/>
        </p:nvSpPr>
        <p:spPr>
          <a:xfrm>
            <a:off x="0" y="59310"/>
            <a:ext cx="9144000" cy="584775"/>
          </a:xfrm>
          <a:prstGeom prst="rect">
            <a:avLst/>
          </a:prstGeom>
        </p:spPr>
        <p:txBody>
          <a:bodyPr wrap="square">
            <a:spAutoFit/>
          </a:bodyPr>
          <a:lstStyle/>
          <a:p>
            <a:pPr marL="342900" marR="0" lvl="0" indent="-342900" defTabSz="685800" rtl="0" eaLnBrk="0" fontAlgn="base" latinLnBrk="0" hangingPunct="0">
              <a:lnSpc>
                <a:spcPct val="100000"/>
              </a:lnSpc>
              <a:spcBef>
                <a:spcPts val="0"/>
              </a:spcBef>
              <a:spcAft>
                <a:spcPts val="600"/>
              </a:spcAft>
              <a:buClrTx/>
              <a:buSzTx/>
              <a:buFont typeface="Symbol" panose="05050102010706020507" pitchFamily="18" charset="2"/>
              <a:buChar char=""/>
              <a:defRPr/>
            </a:pPr>
            <a:r>
              <a:rPr kumimoji="0" lang="en-US" sz="3200" b="1" i="0" u="none" strike="noStrike" kern="1200" cap="none" spc="0" normalizeH="0" baseline="0" noProof="0" dirty="0">
                <a:ln>
                  <a:noFill/>
                </a:ln>
                <a:solidFill>
                  <a:prstClr val="black"/>
                </a:solidFill>
                <a:effectLst/>
                <a:uLnTx/>
                <a:uFillTx/>
                <a:latin typeface="Arial Rounded MT Bold" panose="020F0704030504030204" pitchFamily="34" charset="0"/>
                <a:ea typeface="Times New Roman" panose="02020603050405020304" pitchFamily="18" charset="0"/>
                <a:cs typeface="Times New Roman" panose="02020603050405020304" pitchFamily="18" charset="0"/>
              </a:rPr>
              <a:t>“I Love to Tell the Story”                     ELW 661</a:t>
            </a:r>
          </a:p>
        </p:txBody>
      </p:sp>
      <p:sp>
        <p:nvSpPr>
          <p:cNvPr id="6" name="TextBox 5">
            <a:extLst>
              <a:ext uri="{FF2B5EF4-FFF2-40B4-BE49-F238E27FC236}">
                <a16:creationId xmlns:a16="http://schemas.microsoft.com/office/drawing/2014/main" id="{D72BC848-DE47-165E-2FD1-A86DD470CCFB}"/>
              </a:ext>
            </a:extLst>
          </p:cNvPr>
          <p:cNvSpPr txBox="1"/>
          <p:nvPr/>
        </p:nvSpPr>
        <p:spPr>
          <a:xfrm>
            <a:off x="928540" y="1471642"/>
            <a:ext cx="7286920" cy="4524315"/>
          </a:xfrm>
          <a:prstGeom prst="rect">
            <a:avLst/>
          </a:prstGeom>
          <a:noFill/>
        </p:spPr>
        <p:txBody>
          <a:bodyPr wrap="square">
            <a:spAutoFit/>
          </a:bodyPr>
          <a:lstStyle/>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2	I love to tell the story:</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how pleasant to repeat</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what seems, each time I tell it,</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more wonderfully sweet!</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I love to tell the story,</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for some have never heard</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the message of salvation</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from God's own holy word.  </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79731599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3668A4-1D4E-C7E1-31C1-3931082DD091}"/>
            </a:ext>
          </a:extLst>
        </p:cNvPr>
        <p:cNvGrpSpPr/>
        <p:nvPr/>
      </p:nvGrpSpPr>
      <p:grpSpPr>
        <a:xfrm>
          <a:off x="0" y="0"/>
          <a:ext cx="0" cy="0"/>
          <a:chOff x="0" y="0"/>
          <a:chExt cx="0" cy="0"/>
        </a:xfrm>
      </p:grpSpPr>
      <p:sp>
        <p:nvSpPr>
          <p:cNvPr id="3" name="AutoShape 2" descr="https://members.sundaysandseasons.com/File/GetImage?atomCode=HC1G007a_m&amp;width=600&amp;height=600">
            <a:extLst>
              <a:ext uri="{FF2B5EF4-FFF2-40B4-BE49-F238E27FC236}">
                <a16:creationId xmlns:a16="http://schemas.microsoft.com/office/drawing/2014/main" id="{F503097C-3BD2-FFEA-59A5-2CF92EE53EC3}"/>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685800" rtl="0" eaLnBrk="0" fontAlgn="base" latinLnBrk="0" hangingPunct="0">
              <a:lnSpc>
                <a:spcPct val="100000"/>
              </a:lnSpc>
              <a:spcBef>
                <a:spcPct val="0"/>
              </a:spcBef>
              <a:spcAft>
                <a:spcPct val="0"/>
              </a:spcAft>
              <a:buClrTx/>
              <a:buSzTx/>
              <a:buFontTx/>
              <a:buNone/>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5" name="AutoShape 4" descr="https://members.sundaysandseasons.com/File/GetImage?atomCode=HC1G007a_m&amp;width=600&amp;height=600">
            <a:extLst>
              <a:ext uri="{FF2B5EF4-FFF2-40B4-BE49-F238E27FC236}">
                <a16:creationId xmlns:a16="http://schemas.microsoft.com/office/drawing/2014/main" id="{96F8AE5C-DA95-398B-CA59-EE108C2B0AE3}"/>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685800" rtl="0" eaLnBrk="0" fontAlgn="base" latinLnBrk="0" hangingPunct="0">
              <a:lnSpc>
                <a:spcPct val="100000"/>
              </a:lnSpc>
              <a:spcBef>
                <a:spcPct val="0"/>
              </a:spcBef>
              <a:spcAft>
                <a:spcPct val="0"/>
              </a:spcAft>
              <a:buClrTx/>
              <a:buSzTx/>
              <a:buFontTx/>
              <a:buNone/>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10" name="Rectangle 9">
            <a:extLst>
              <a:ext uri="{FF2B5EF4-FFF2-40B4-BE49-F238E27FC236}">
                <a16:creationId xmlns:a16="http://schemas.microsoft.com/office/drawing/2014/main" id="{BC78D4D8-8952-5C47-A065-6CB916220104}"/>
              </a:ext>
            </a:extLst>
          </p:cNvPr>
          <p:cNvSpPr/>
          <p:nvPr/>
        </p:nvSpPr>
        <p:spPr>
          <a:xfrm>
            <a:off x="0" y="59310"/>
            <a:ext cx="9144000" cy="584775"/>
          </a:xfrm>
          <a:prstGeom prst="rect">
            <a:avLst/>
          </a:prstGeom>
        </p:spPr>
        <p:txBody>
          <a:bodyPr wrap="square">
            <a:spAutoFit/>
          </a:bodyPr>
          <a:lstStyle/>
          <a:p>
            <a:pPr marL="342900" marR="0" lvl="0" indent="-342900" defTabSz="685800" rtl="0" eaLnBrk="0" fontAlgn="base" latinLnBrk="0" hangingPunct="0">
              <a:lnSpc>
                <a:spcPct val="100000"/>
              </a:lnSpc>
              <a:spcBef>
                <a:spcPts val="0"/>
              </a:spcBef>
              <a:spcAft>
                <a:spcPts val="600"/>
              </a:spcAft>
              <a:buClrTx/>
              <a:buSzTx/>
              <a:buFont typeface="Symbol" panose="05050102010706020507" pitchFamily="18" charset="2"/>
              <a:buChar char=""/>
              <a:defRPr/>
            </a:pPr>
            <a:r>
              <a:rPr kumimoji="0" lang="en-US" sz="3200" b="1" i="0" u="none" strike="noStrike" kern="1200" cap="none" spc="0" normalizeH="0" baseline="0" noProof="0" dirty="0">
                <a:ln>
                  <a:noFill/>
                </a:ln>
                <a:solidFill>
                  <a:prstClr val="black"/>
                </a:solidFill>
                <a:effectLst/>
                <a:uLnTx/>
                <a:uFillTx/>
                <a:latin typeface="Arial Rounded MT Bold" panose="020F0704030504030204" pitchFamily="34" charset="0"/>
                <a:ea typeface="Times New Roman" panose="02020603050405020304" pitchFamily="18" charset="0"/>
                <a:cs typeface="Times New Roman" panose="02020603050405020304" pitchFamily="18" charset="0"/>
              </a:rPr>
              <a:t>“I Love to Tell the Story”                     ELW 661</a:t>
            </a:r>
          </a:p>
        </p:txBody>
      </p:sp>
      <p:sp>
        <p:nvSpPr>
          <p:cNvPr id="6" name="TextBox 5">
            <a:extLst>
              <a:ext uri="{FF2B5EF4-FFF2-40B4-BE49-F238E27FC236}">
                <a16:creationId xmlns:a16="http://schemas.microsoft.com/office/drawing/2014/main" id="{DF90F69F-FB0C-797C-7AD8-99687C5D97A9}"/>
              </a:ext>
            </a:extLst>
          </p:cNvPr>
          <p:cNvSpPr txBox="1"/>
          <p:nvPr/>
        </p:nvSpPr>
        <p:spPr>
          <a:xfrm>
            <a:off x="1342926" y="1845439"/>
            <a:ext cx="6381947" cy="2862322"/>
          </a:xfrm>
          <a:prstGeom prst="rect">
            <a:avLst/>
          </a:prstGeom>
          <a:noFill/>
        </p:spPr>
        <p:txBody>
          <a:bodyPr wrap="square">
            <a:spAutoFit/>
          </a:bodyPr>
          <a:lstStyle/>
          <a:p>
            <a:pPr marL="395288" marR="0" indent="-395288">
              <a:spcBef>
                <a:spcPts val="0"/>
              </a:spcBef>
              <a:spcAft>
                <a:spcPts val="0"/>
              </a:spcAft>
            </a:pPr>
            <a:r>
              <a:rPr lang="en-US" sz="3600" i="1" dirty="0">
                <a:solidFill>
                  <a:srgbClr val="C00000"/>
                </a:solidFill>
                <a:effectLst/>
                <a:latin typeface="Arial Rounded MT Bold" panose="020F0704030504030204" pitchFamily="34" charset="0"/>
                <a:ea typeface="MS Mincho" panose="02020609040205080304" pitchFamily="49" charset="-128"/>
              </a:rPr>
              <a:t>Refrain</a:t>
            </a:r>
            <a:endParaRPr lang="en-US" sz="3600" dirty="0">
              <a:solidFill>
                <a:srgbClr val="C00000"/>
              </a:solidFill>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I love to tell the story;</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'twill be my theme in glory</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to tell the old, old story</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of Jesus and his love.</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166084053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82E99-D1FF-EEE5-091A-249B3A99DBB4}"/>
            </a:ext>
          </a:extLst>
        </p:cNvPr>
        <p:cNvGrpSpPr/>
        <p:nvPr/>
      </p:nvGrpSpPr>
      <p:grpSpPr>
        <a:xfrm>
          <a:off x="0" y="0"/>
          <a:ext cx="0" cy="0"/>
          <a:chOff x="0" y="0"/>
          <a:chExt cx="0" cy="0"/>
        </a:xfrm>
      </p:grpSpPr>
      <p:sp>
        <p:nvSpPr>
          <p:cNvPr id="3" name="AutoShape 2" descr="https://members.sundaysandseasons.com/File/GetImage?atomCode=HC1G007a_m&amp;width=600&amp;height=600">
            <a:extLst>
              <a:ext uri="{FF2B5EF4-FFF2-40B4-BE49-F238E27FC236}">
                <a16:creationId xmlns:a16="http://schemas.microsoft.com/office/drawing/2014/main" id="{4D81B781-F12C-89C4-842D-4CBE3704D55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685800" rtl="0" eaLnBrk="0" fontAlgn="base" latinLnBrk="0" hangingPunct="0">
              <a:lnSpc>
                <a:spcPct val="100000"/>
              </a:lnSpc>
              <a:spcBef>
                <a:spcPct val="0"/>
              </a:spcBef>
              <a:spcAft>
                <a:spcPct val="0"/>
              </a:spcAft>
              <a:buClrTx/>
              <a:buSzTx/>
              <a:buFontTx/>
              <a:buNone/>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5" name="AutoShape 4" descr="https://members.sundaysandseasons.com/File/GetImage?atomCode=HC1G007a_m&amp;width=600&amp;height=600">
            <a:extLst>
              <a:ext uri="{FF2B5EF4-FFF2-40B4-BE49-F238E27FC236}">
                <a16:creationId xmlns:a16="http://schemas.microsoft.com/office/drawing/2014/main" id="{73F1DAE8-818B-C3DB-202B-92E7DAF101E8}"/>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685800" rtl="0" eaLnBrk="0" fontAlgn="base" latinLnBrk="0" hangingPunct="0">
              <a:lnSpc>
                <a:spcPct val="100000"/>
              </a:lnSpc>
              <a:spcBef>
                <a:spcPct val="0"/>
              </a:spcBef>
              <a:spcAft>
                <a:spcPct val="0"/>
              </a:spcAft>
              <a:buClrTx/>
              <a:buSzTx/>
              <a:buFontTx/>
              <a:buNone/>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10" name="Rectangle 9">
            <a:extLst>
              <a:ext uri="{FF2B5EF4-FFF2-40B4-BE49-F238E27FC236}">
                <a16:creationId xmlns:a16="http://schemas.microsoft.com/office/drawing/2014/main" id="{EFEE5949-0433-CC66-79C2-34AB244E1B04}"/>
              </a:ext>
            </a:extLst>
          </p:cNvPr>
          <p:cNvSpPr/>
          <p:nvPr/>
        </p:nvSpPr>
        <p:spPr>
          <a:xfrm>
            <a:off x="0" y="59310"/>
            <a:ext cx="9144000" cy="584775"/>
          </a:xfrm>
          <a:prstGeom prst="rect">
            <a:avLst/>
          </a:prstGeom>
        </p:spPr>
        <p:txBody>
          <a:bodyPr wrap="square">
            <a:spAutoFit/>
          </a:bodyPr>
          <a:lstStyle/>
          <a:p>
            <a:pPr marL="342900" marR="0" lvl="0" indent="-342900" defTabSz="685800" rtl="0" eaLnBrk="0" fontAlgn="base" latinLnBrk="0" hangingPunct="0">
              <a:lnSpc>
                <a:spcPct val="100000"/>
              </a:lnSpc>
              <a:spcBef>
                <a:spcPts val="0"/>
              </a:spcBef>
              <a:spcAft>
                <a:spcPts val="600"/>
              </a:spcAft>
              <a:buClrTx/>
              <a:buSzTx/>
              <a:buFont typeface="Symbol" panose="05050102010706020507" pitchFamily="18" charset="2"/>
              <a:buChar char=""/>
              <a:defRPr/>
            </a:pPr>
            <a:r>
              <a:rPr kumimoji="0" lang="en-US" sz="3200" b="1" i="0" u="none" strike="noStrike" kern="1200" cap="none" spc="0" normalizeH="0" baseline="0" noProof="0" dirty="0">
                <a:ln>
                  <a:noFill/>
                </a:ln>
                <a:solidFill>
                  <a:prstClr val="black"/>
                </a:solidFill>
                <a:effectLst/>
                <a:uLnTx/>
                <a:uFillTx/>
                <a:latin typeface="Arial Rounded MT Bold" panose="020F0704030504030204" pitchFamily="34" charset="0"/>
                <a:ea typeface="Times New Roman" panose="02020603050405020304" pitchFamily="18" charset="0"/>
                <a:cs typeface="Times New Roman" panose="02020603050405020304" pitchFamily="18" charset="0"/>
              </a:rPr>
              <a:t>“I Love to Tell the Story”                     ELW 661</a:t>
            </a:r>
          </a:p>
        </p:txBody>
      </p:sp>
      <p:sp>
        <p:nvSpPr>
          <p:cNvPr id="6" name="TextBox 5">
            <a:extLst>
              <a:ext uri="{FF2B5EF4-FFF2-40B4-BE49-F238E27FC236}">
                <a16:creationId xmlns:a16="http://schemas.microsoft.com/office/drawing/2014/main" id="{21B4794D-54AE-19A8-5DA2-1FC70FA821BA}"/>
              </a:ext>
            </a:extLst>
          </p:cNvPr>
          <p:cNvSpPr txBox="1"/>
          <p:nvPr/>
        </p:nvSpPr>
        <p:spPr>
          <a:xfrm>
            <a:off x="951714" y="1471642"/>
            <a:ext cx="7164372" cy="4524315"/>
          </a:xfrm>
          <a:prstGeom prst="rect">
            <a:avLst/>
          </a:prstGeom>
          <a:noFill/>
        </p:spPr>
        <p:txBody>
          <a:bodyPr wrap="square">
            <a:spAutoFit/>
          </a:bodyPr>
          <a:lstStyle/>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3	I love to tell the story,</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for those who know it best</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seem hungering and thirsting</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to hear it like the rest.</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And when, in scenes of glory,</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I sing the new, new song,</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I'll sing the old, old story</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that I have loved so long.  </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7399142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B218CD-4EAD-3368-CDE2-E54EEAC28AD7}"/>
            </a:ext>
          </a:extLst>
        </p:cNvPr>
        <p:cNvGrpSpPr/>
        <p:nvPr/>
      </p:nvGrpSpPr>
      <p:grpSpPr>
        <a:xfrm>
          <a:off x="0" y="0"/>
          <a:ext cx="0" cy="0"/>
          <a:chOff x="0" y="0"/>
          <a:chExt cx="0" cy="0"/>
        </a:xfrm>
      </p:grpSpPr>
      <p:sp>
        <p:nvSpPr>
          <p:cNvPr id="3" name="AutoShape 2" descr="https://members.sundaysandseasons.com/File/GetImage?atomCode=HC1G007a_m&amp;width=600&amp;height=600">
            <a:extLst>
              <a:ext uri="{FF2B5EF4-FFF2-40B4-BE49-F238E27FC236}">
                <a16:creationId xmlns:a16="http://schemas.microsoft.com/office/drawing/2014/main" id="{D0F7D016-C366-A710-CFFE-B47C99C7942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685800" rtl="0" eaLnBrk="0" fontAlgn="base" latinLnBrk="0" hangingPunct="0">
              <a:lnSpc>
                <a:spcPct val="100000"/>
              </a:lnSpc>
              <a:spcBef>
                <a:spcPct val="0"/>
              </a:spcBef>
              <a:spcAft>
                <a:spcPct val="0"/>
              </a:spcAft>
              <a:buClrTx/>
              <a:buSzTx/>
              <a:buFontTx/>
              <a:buNone/>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5" name="AutoShape 4" descr="https://members.sundaysandseasons.com/File/GetImage?atomCode=HC1G007a_m&amp;width=600&amp;height=600">
            <a:extLst>
              <a:ext uri="{FF2B5EF4-FFF2-40B4-BE49-F238E27FC236}">
                <a16:creationId xmlns:a16="http://schemas.microsoft.com/office/drawing/2014/main" id="{2D98CCC8-FADF-846B-2238-AEA324FD91BA}"/>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685800" rtl="0" eaLnBrk="0" fontAlgn="base" latinLnBrk="0" hangingPunct="0">
              <a:lnSpc>
                <a:spcPct val="100000"/>
              </a:lnSpc>
              <a:spcBef>
                <a:spcPct val="0"/>
              </a:spcBef>
              <a:spcAft>
                <a:spcPct val="0"/>
              </a:spcAft>
              <a:buClrTx/>
              <a:buSzTx/>
              <a:buFontTx/>
              <a:buNone/>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10" name="Rectangle 9">
            <a:extLst>
              <a:ext uri="{FF2B5EF4-FFF2-40B4-BE49-F238E27FC236}">
                <a16:creationId xmlns:a16="http://schemas.microsoft.com/office/drawing/2014/main" id="{6B9D56EE-B78F-7B3B-3C13-22798AAB9008}"/>
              </a:ext>
            </a:extLst>
          </p:cNvPr>
          <p:cNvSpPr/>
          <p:nvPr/>
        </p:nvSpPr>
        <p:spPr>
          <a:xfrm>
            <a:off x="0" y="59310"/>
            <a:ext cx="9144000" cy="584775"/>
          </a:xfrm>
          <a:prstGeom prst="rect">
            <a:avLst/>
          </a:prstGeom>
        </p:spPr>
        <p:txBody>
          <a:bodyPr wrap="square">
            <a:spAutoFit/>
          </a:bodyPr>
          <a:lstStyle/>
          <a:p>
            <a:pPr marL="342900" marR="0" lvl="0" indent="-342900" defTabSz="685800" rtl="0" eaLnBrk="0" fontAlgn="base" latinLnBrk="0" hangingPunct="0">
              <a:lnSpc>
                <a:spcPct val="100000"/>
              </a:lnSpc>
              <a:spcBef>
                <a:spcPts val="0"/>
              </a:spcBef>
              <a:spcAft>
                <a:spcPts val="600"/>
              </a:spcAft>
              <a:buClrTx/>
              <a:buSzTx/>
              <a:buFont typeface="Symbol" panose="05050102010706020507" pitchFamily="18" charset="2"/>
              <a:buChar char=""/>
              <a:defRPr/>
            </a:pPr>
            <a:r>
              <a:rPr kumimoji="0" lang="en-US" sz="3200" b="1" i="0" u="none" strike="noStrike" kern="1200" cap="none" spc="0" normalizeH="0" baseline="0" noProof="0" dirty="0">
                <a:ln>
                  <a:noFill/>
                </a:ln>
                <a:solidFill>
                  <a:prstClr val="black"/>
                </a:solidFill>
                <a:effectLst/>
                <a:uLnTx/>
                <a:uFillTx/>
                <a:latin typeface="Arial Rounded MT Bold" panose="020F0704030504030204" pitchFamily="34" charset="0"/>
                <a:ea typeface="Times New Roman" panose="02020603050405020304" pitchFamily="18" charset="0"/>
                <a:cs typeface="Times New Roman" panose="02020603050405020304" pitchFamily="18" charset="0"/>
              </a:rPr>
              <a:t>“I Love to Tell the Story”                     ELW 661</a:t>
            </a:r>
          </a:p>
        </p:txBody>
      </p:sp>
      <p:sp>
        <p:nvSpPr>
          <p:cNvPr id="6" name="TextBox 5">
            <a:extLst>
              <a:ext uri="{FF2B5EF4-FFF2-40B4-BE49-F238E27FC236}">
                <a16:creationId xmlns:a16="http://schemas.microsoft.com/office/drawing/2014/main" id="{A01C3C78-A296-7844-558A-D89DDC73A00C}"/>
              </a:ext>
            </a:extLst>
          </p:cNvPr>
          <p:cNvSpPr txBox="1"/>
          <p:nvPr/>
        </p:nvSpPr>
        <p:spPr>
          <a:xfrm>
            <a:off x="1342926" y="1845439"/>
            <a:ext cx="6381947" cy="2862322"/>
          </a:xfrm>
          <a:prstGeom prst="rect">
            <a:avLst/>
          </a:prstGeom>
          <a:noFill/>
        </p:spPr>
        <p:txBody>
          <a:bodyPr wrap="square">
            <a:spAutoFit/>
          </a:bodyPr>
          <a:lstStyle/>
          <a:p>
            <a:pPr marL="395288" marR="0" indent="-395288">
              <a:spcBef>
                <a:spcPts val="0"/>
              </a:spcBef>
              <a:spcAft>
                <a:spcPts val="0"/>
              </a:spcAft>
            </a:pPr>
            <a:r>
              <a:rPr lang="en-US" sz="3600" i="1" dirty="0">
                <a:solidFill>
                  <a:srgbClr val="C00000"/>
                </a:solidFill>
                <a:effectLst/>
                <a:latin typeface="Arial Rounded MT Bold" panose="020F0704030504030204" pitchFamily="34" charset="0"/>
                <a:ea typeface="MS Mincho" panose="02020609040205080304" pitchFamily="49" charset="-128"/>
              </a:rPr>
              <a:t>Refrain</a:t>
            </a:r>
            <a:endParaRPr lang="en-US" sz="3600" dirty="0">
              <a:solidFill>
                <a:srgbClr val="C00000"/>
              </a:solidFill>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I love to tell the story;</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'twill be my theme in glory</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to tell the old, old story</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of Jesus and his love.</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311432371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49" y="61082"/>
            <a:ext cx="8825501" cy="637932"/>
          </a:xfrm>
          <a:prstGeom prst="rect">
            <a:avLst/>
          </a:prstGeom>
        </p:spPr>
        <p:txBody>
          <a:bodyPr wrap="square">
            <a:spAutoFit/>
          </a:bodyPr>
          <a:lstStyle/>
          <a:p>
            <a:pPr marL="571500" marR="0" lvl="0" indent="-571500">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DISMISSAL</a:t>
            </a:r>
          </a:p>
        </p:txBody>
      </p:sp>
      <p:sp>
        <p:nvSpPr>
          <p:cNvPr id="3" name="Rectangle 2"/>
          <p:cNvSpPr/>
          <p:nvPr/>
        </p:nvSpPr>
        <p:spPr>
          <a:xfrm>
            <a:off x="308223" y="829580"/>
            <a:ext cx="8507003" cy="2331792"/>
          </a:xfrm>
          <a:prstGeom prst="rect">
            <a:avLst/>
          </a:prstGeom>
        </p:spPr>
        <p:txBody>
          <a:bodyPr wrap="square">
            <a:spAutoFit/>
          </a:bodyPr>
          <a:lstStyle/>
          <a:p>
            <a:pPr marL="347345" marR="0" indent="-347345">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	…  Depart in Christ’s Love.</a:t>
            </a:r>
          </a:p>
          <a:p>
            <a:pPr marL="347345" marR="0" indent="-347345">
              <a:lnSpc>
                <a:spcPct val="107000"/>
              </a:lnSpc>
              <a:spcBef>
                <a:spcPts val="0"/>
              </a:spcBef>
              <a:spcAft>
                <a:spcPts val="0"/>
              </a:spcAft>
            </a:pPr>
            <a:endParaRPr lang="en-US" sz="3200" dirty="0">
              <a:latin typeface="Arial Rounded MT Bold" panose="020F0704030504030204" pitchFamily="34" charset="0"/>
              <a:ea typeface="Calibri" panose="020F0502020204030204" pitchFamily="34" charset="0"/>
            </a:endParaRPr>
          </a:p>
          <a:p>
            <a:pPr marL="347345" marR="0" indent="-347345">
              <a:lnSpc>
                <a:spcPct val="107000"/>
              </a:lnSpc>
              <a:spcBef>
                <a:spcPts val="0"/>
              </a:spcBef>
              <a:spcAft>
                <a:spcPts val="1200"/>
              </a:spcAft>
            </a:pPr>
            <a:r>
              <a:rPr lang="en-US" sz="3600" b="1" dirty="0">
                <a:solidFill>
                  <a:srgbClr val="000000"/>
                </a:solidFill>
                <a:latin typeface="Arial Rounded MT Bold" panose="020F0704030504030204" pitchFamily="34" charset="0"/>
                <a:ea typeface="Calibri" panose="020F0502020204030204" pitchFamily="34" charset="0"/>
              </a:rPr>
              <a:t>C:	Seeking, welcoming, and serving all.  Amen!</a:t>
            </a:r>
            <a:endParaRPr lang="en-US" sz="3600" dirty="0">
              <a:latin typeface="Arial Rounded MT Bold" panose="020F0704030504030204" pitchFamily="34" charset="0"/>
              <a:ea typeface="Calibri" panose="020F0502020204030204" pitchFamily="34" charset="0"/>
            </a:endParaRPr>
          </a:p>
        </p:txBody>
      </p:sp>
      <p:sp>
        <p:nvSpPr>
          <p:cNvPr id="7" name="Rectangle 6"/>
          <p:cNvSpPr/>
          <p:nvPr/>
        </p:nvSpPr>
        <p:spPr>
          <a:xfrm>
            <a:off x="234591" y="3316010"/>
            <a:ext cx="8507003" cy="2131289"/>
          </a:xfrm>
          <a:prstGeom prst="rect">
            <a:avLst/>
          </a:prstGeom>
        </p:spPr>
        <p:txBody>
          <a:bodyPr wrap="square">
            <a:spAutoFit/>
          </a:bodyPr>
          <a:lstStyle/>
          <a:p>
            <a:pPr marR="0" algn="ctr">
              <a:lnSpc>
                <a:spcPct val="107000"/>
              </a:lnSpc>
              <a:spcBef>
                <a:spcPts val="0"/>
              </a:spcBef>
              <a:spcAft>
                <a:spcPts val="1200"/>
              </a:spcAft>
            </a:pPr>
            <a:r>
              <a:rPr lang="en-US" sz="3600" b="1" dirty="0">
                <a:solidFill>
                  <a:srgbClr val="000000"/>
                </a:solidFill>
                <a:latin typeface="Arial Rounded MT Bold" panose="020F0704030504030204" pitchFamily="34" charset="0"/>
                <a:ea typeface="Calibri" panose="020F0502020204030204" pitchFamily="34" charset="0"/>
              </a:rPr>
              <a:t>POSTLUDE</a:t>
            </a:r>
          </a:p>
          <a:p>
            <a:pPr marR="0" algn="ctr">
              <a:lnSpc>
                <a:spcPct val="107000"/>
              </a:lnSpc>
              <a:spcBef>
                <a:spcPts val="0"/>
              </a:spcBef>
              <a:spcAft>
                <a:spcPts val="1200"/>
              </a:spcAft>
            </a:pPr>
            <a:r>
              <a:rPr lang="en-US" sz="3600" dirty="0">
                <a:solidFill>
                  <a:srgbClr val="000000"/>
                </a:solidFill>
                <a:latin typeface="Arial Rounded MT Bold" panose="020F0704030504030204" pitchFamily="34" charset="0"/>
                <a:ea typeface="Calibri" panose="020F0502020204030204" pitchFamily="34" charset="0"/>
              </a:rPr>
              <a:t>By </a:t>
            </a:r>
          </a:p>
          <a:p>
            <a:pPr marR="0" algn="ctr">
              <a:lnSpc>
                <a:spcPct val="107000"/>
              </a:lnSpc>
              <a:spcBef>
                <a:spcPts val="0"/>
              </a:spcBef>
              <a:spcAft>
                <a:spcPts val="1200"/>
              </a:spcAft>
            </a:pPr>
            <a:r>
              <a:rPr lang="en-US" sz="3600" dirty="0">
                <a:solidFill>
                  <a:srgbClr val="000000"/>
                </a:solidFill>
                <a:latin typeface="Arial Rounded MT Bold" panose="020F0704030504030204" pitchFamily="34" charset="0"/>
                <a:ea typeface="Calibri" panose="020F0502020204030204" pitchFamily="34" charset="0"/>
              </a:rPr>
              <a:t>Pam Sherman</a:t>
            </a:r>
          </a:p>
        </p:txBody>
      </p:sp>
      <p:sp>
        <p:nvSpPr>
          <p:cNvPr id="8" name="Rectangle 7"/>
          <p:cNvSpPr/>
          <p:nvPr/>
        </p:nvSpPr>
        <p:spPr>
          <a:xfrm>
            <a:off x="159249" y="5609991"/>
            <a:ext cx="8676527" cy="1169551"/>
          </a:xfrm>
          <a:prstGeom prst="rect">
            <a:avLst/>
          </a:prstGeom>
        </p:spPr>
        <p:txBody>
          <a:bodyPr wrap="square">
            <a:spAutoFit/>
          </a:bodyPr>
          <a:lstStyle/>
          <a:p>
            <a:pPr marL="0" marR="0">
              <a:spcBef>
                <a:spcPts val="0"/>
              </a:spcBef>
              <a:spcAft>
                <a:spcPts val="0"/>
              </a:spcAft>
            </a:pPr>
            <a:r>
              <a:rPr lang="en-US" sz="1400" dirty="0">
                <a:latin typeface="Times New Roman" panose="02020603050405020304" pitchFamily="18" charset="0"/>
                <a:ea typeface="Times New Roman" panose="02020603050405020304" pitchFamily="18" charset="0"/>
              </a:rPr>
              <a:t>From sundaysandseasons.com.  Copyright © 2024 Augsburg Fortress. All rights reserved. Reprinted by permission under Augsburg Fortress Liturgies Annual License #SAS023830.  New Revised Standard Version Bible, Copyright © 1989, Division of Christian Education of the National Council of the Churches of Christ in the United States of America. Used by permission. All rights reserved.  Revised Common Lectionary, Copyright © 1992 Consultation on Common Texts, admin Augsburg Fortress. Used by permission.</a:t>
            </a:r>
            <a:endParaRPr lang="en-US" sz="2800" dirty="0">
              <a:effectLst/>
              <a:latin typeface="Times New Roman" panose="02020603050405020304" pitchFamily="18" charset="0"/>
              <a:ea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0" y="51769"/>
            <a:ext cx="9144000" cy="698525"/>
          </a:xfrm>
          <a:prstGeom prst="rect">
            <a:avLst/>
          </a:prstGeom>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sz="4000" b="1" dirty="0">
                <a:solidFill>
                  <a:srgbClr val="000000"/>
                </a:solidFill>
                <a:effectLst/>
                <a:latin typeface="Arial Rounded MT Bold" panose="020F0704030504030204" pitchFamily="34" charset="0"/>
                <a:ea typeface="Times New Roman" panose="02020603050405020304" pitchFamily="18" charset="0"/>
              </a:rPr>
              <a:t>CONFESSION AND FORGIVENESS</a:t>
            </a:r>
            <a:endParaRPr lang="en-US" sz="4000" dirty="0">
              <a:effectLst/>
              <a:latin typeface="Arial Rounded MT Bold" panose="020F0704030504030204" pitchFamily="34" charset="0"/>
              <a:ea typeface="Calibri" panose="020F0502020204030204" pitchFamily="34" charset="0"/>
            </a:endParaRPr>
          </a:p>
        </p:txBody>
      </p:sp>
      <p:sp>
        <p:nvSpPr>
          <p:cNvPr id="2" name="Rectangle 1"/>
          <p:cNvSpPr/>
          <p:nvPr/>
        </p:nvSpPr>
        <p:spPr>
          <a:xfrm>
            <a:off x="241952" y="983990"/>
            <a:ext cx="8583896" cy="5380255"/>
          </a:xfrm>
          <a:prstGeom prst="rect">
            <a:avLst/>
          </a:prstGeom>
        </p:spPr>
        <p:txBody>
          <a:bodyPr wrap="square">
            <a:spAutoFit/>
          </a:bodyPr>
          <a:lstStyle/>
          <a:p>
            <a:pPr marL="682625" marR="0" indent="-682625">
              <a:lnSpc>
                <a:spcPct val="107000"/>
              </a:lnSpc>
              <a:spcBef>
                <a:spcPts val="0"/>
              </a:spcBef>
              <a:spcAft>
                <a:spcPts val="600"/>
              </a:spcAft>
            </a:pPr>
            <a:r>
              <a:rPr lang="en-US" sz="3600" b="1" dirty="0">
                <a:solidFill>
                  <a:srgbClr val="000000"/>
                </a:solidFill>
                <a:latin typeface="Arial Rounded MT Bold" panose="020F0704030504030204" pitchFamily="34" charset="0"/>
                <a:ea typeface="Times New Roman" panose="02020603050405020304" pitchFamily="18" charset="0"/>
              </a:rPr>
              <a:t>C:	When we look inward and are honest with ourselves, we see where we have lived as though you are not our God. We have sought after our own gain rather than the good of all. We have not loved you or our neighbors as ourselves. We have betrayed and denied you in what we have done and not done. </a:t>
            </a:r>
            <a:endParaRPr lang="en-US" sz="4000" b="1"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13800</TotalTime>
  <Words>4442</Words>
  <Application>Microsoft Office PowerPoint</Application>
  <PresentationFormat>On-screen Show (4:3)</PresentationFormat>
  <Paragraphs>393</Paragraphs>
  <Slides>88</Slides>
  <Notes>56</Notes>
  <HiddenSlides>26</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88</vt:i4>
      </vt:variant>
    </vt:vector>
  </HeadingPairs>
  <TitlesOfParts>
    <vt:vector size="96" baseType="lpstr">
      <vt:lpstr>Arial</vt:lpstr>
      <vt:lpstr>Arial Rounded MT Bold</vt:lpstr>
      <vt:lpstr>Calibri</vt:lpstr>
      <vt:lpstr>Calibri Light</vt:lpstr>
      <vt:lpstr>Segoe UI Symbol</vt:lpstr>
      <vt:lpstr>Symbol</vt:lpstr>
      <vt:lpstr>Times New Roman</vt:lpstr>
      <vt:lpstr>Office Theme</vt:lpstr>
      <vt:lpstr>March 10, 2024</vt:lpstr>
      <vt:lpstr>PowerPoint Presentation</vt:lpstr>
      <vt:lpstr>PowerPoint Presentation</vt:lpstr>
      <vt:lpstr>P: Joined to Christ in the waters of baptism, we are clothed with God's mercy and forgiveness.  Let us give thanks for the gift of baptism.  Water may be poured into the font as the presiding minister gives thanks.</vt:lpstr>
      <vt:lpstr>P: We give you thanks, O God, for in the beginning your Spirit moved over the waters and by your Word you created the world, calling forth life in which you took delight.  Through the waters of the flood you delivered Noah and his family.  Through the sea you led your people Israel from slavery into freedom.  </vt:lpstr>
      <vt:lpstr>P: At the river your Son was baptized by John and anointed with the Holy Spirit.  By water and your Word you claim us as daughters and sons, making us heirs of your promise and servants of all.  We praise you for the gift of water that sustains life, and above all we praise you for the gift of new life in Jesus Christ.</vt:lpstr>
      <vt:lpstr>P: Shower us with your Spirit, and renew our lives with your forgiveness, grace, and love.  To you be given honor and praise through Jesus Christ our Lord in the unity of the Holy Spirit, now and forever.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Sending Song</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Meyer</dc:creator>
  <cp:lastModifiedBy>Mel Musser</cp:lastModifiedBy>
  <cp:revision>165</cp:revision>
  <dcterms:created xsi:type="dcterms:W3CDTF">2016-05-14T21:20:00Z</dcterms:created>
  <dcterms:modified xsi:type="dcterms:W3CDTF">2024-03-10T11:00:12Z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922E4D8F61E94F3B9050E9BDB314627B</vt:lpwstr>
  </property>
  <property fmtid="{D5CDD505-2E9C-101B-9397-08002B2CF9AE}" pid="3" name="KSOProductBuildVer">
    <vt:lpwstr>1033-11.2.0.11219</vt:lpwstr>
  </property>
</Properties>
</file>