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09"/>
  </p:notesMasterIdLst>
  <p:sldIdLst>
    <p:sldId id="258" r:id="rId2"/>
    <p:sldId id="260" r:id="rId3"/>
    <p:sldId id="1462" r:id="rId4"/>
    <p:sldId id="1921" r:id="rId5"/>
    <p:sldId id="1839" r:id="rId6"/>
    <p:sldId id="1463" r:id="rId7"/>
    <p:sldId id="268" r:id="rId8"/>
    <p:sldId id="269" r:id="rId9"/>
    <p:sldId id="1464" r:id="rId10"/>
    <p:sldId id="261" r:id="rId11"/>
    <p:sldId id="1821" r:id="rId12"/>
    <p:sldId id="1840" r:id="rId13"/>
    <p:sldId id="1841" r:id="rId14"/>
    <p:sldId id="267" r:id="rId15"/>
    <p:sldId id="1868" r:id="rId16"/>
    <p:sldId id="1922" r:id="rId17"/>
    <p:sldId id="1923" r:id="rId18"/>
    <p:sldId id="1925" r:id="rId19"/>
    <p:sldId id="1924" r:id="rId20"/>
    <p:sldId id="1926" r:id="rId21"/>
    <p:sldId id="270" r:id="rId22"/>
    <p:sldId id="272" r:id="rId23"/>
    <p:sldId id="271" r:id="rId24"/>
    <p:sldId id="273" r:id="rId25"/>
    <p:sldId id="274" r:id="rId26"/>
    <p:sldId id="275" r:id="rId27"/>
    <p:sldId id="348" r:id="rId28"/>
    <p:sldId id="277" r:id="rId29"/>
    <p:sldId id="1536" r:id="rId30"/>
    <p:sldId id="278" r:id="rId31"/>
    <p:sldId id="1498" r:id="rId32"/>
    <p:sldId id="1927" r:id="rId33"/>
    <p:sldId id="1928" r:id="rId34"/>
    <p:sldId id="1929" r:id="rId35"/>
    <p:sldId id="1930" r:id="rId36"/>
    <p:sldId id="1931" r:id="rId37"/>
    <p:sldId id="1932" r:id="rId38"/>
    <p:sldId id="995" r:id="rId39"/>
    <p:sldId id="1328" r:id="rId40"/>
    <p:sldId id="1933" r:id="rId41"/>
    <p:sldId id="1934" r:id="rId42"/>
    <p:sldId id="1935" r:id="rId43"/>
    <p:sldId id="1936" r:id="rId44"/>
    <p:sldId id="1937" r:id="rId45"/>
    <p:sldId id="1938" r:id="rId46"/>
    <p:sldId id="1939" r:id="rId47"/>
    <p:sldId id="1940" r:id="rId48"/>
    <p:sldId id="1941" r:id="rId49"/>
    <p:sldId id="1942" r:id="rId50"/>
    <p:sldId id="1943" r:id="rId51"/>
    <p:sldId id="1944" r:id="rId52"/>
    <p:sldId id="1945" r:id="rId53"/>
    <p:sldId id="309" r:id="rId54"/>
    <p:sldId id="1909" r:id="rId55"/>
    <p:sldId id="1470" r:id="rId56"/>
    <p:sldId id="1910" r:id="rId57"/>
    <p:sldId id="1911" r:id="rId58"/>
    <p:sldId id="1914" r:id="rId59"/>
    <p:sldId id="1912" r:id="rId60"/>
    <p:sldId id="1915" r:id="rId61"/>
    <p:sldId id="1913" r:id="rId62"/>
    <p:sldId id="1916" r:id="rId63"/>
    <p:sldId id="1448" r:id="rId64"/>
    <p:sldId id="310" r:id="rId65"/>
    <p:sldId id="1424" r:id="rId66"/>
    <p:sldId id="1425" r:id="rId67"/>
    <p:sldId id="1877" r:id="rId68"/>
    <p:sldId id="334" r:id="rId69"/>
    <p:sldId id="335" r:id="rId70"/>
    <p:sldId id="336" r:id="rId71"/>
    <p:sldId id="337" r:id="rId72"/>
    <p:sldId id="338" r:id="rId73"/>
    <p:sldId id="304" r:id="rId74"/>
    <p:sldId id="305" r:id="rId75"/>
    <p:sldId id="1429" r:id="rId76"/>
    <p:sldId id="1014" r:id="rId77"/>
    <p:sldId id="1291" r:id="rId78"/>
    <p:sldId id="1946" r:id="rId79"/>
    <p:sldId id="311" r:id="rId80"/>
    <p:sldId id="312" r:id="rId81"/>
    <p:sldId id="313" r:id="rId82"/>
    <p:sldId id="314" r:id="rId83"/>
    <p:sldId id="315" r:id="rId84"/>
    <p:sldId id="316" r:id="rId85"/>
    <p:sldId id="317" r:id="rId86"/>
    <p:sldId id="318" r:id="rId87"/>
    <p:sldId id="319" r:id="rId88"/>
    <p:sldId id="1691" r:id="rId89"/>
    <p:sldId id="1302" r:id="rId90"/>
    <p:sldId id="1293" r:id="rId91"/>
    <p:sldId id="321" r:id="rId92"/>
    <p:sldId id="425" r:id="rId93"/>
    <p:sldId id="426" r:id="rId94"/>
    <p:sldId id="427" r:id="rId95"/>
    <p:sldId id="428" r:id="rId96"/>
    <p:sldId id="1015" r:id="rId97"/>
    <p:sldId id="322" r:id="rId98"/>
    <p:sldId id="485" r:id="rId99"/>
    <p:sldId id="1017" r:id="rId100"/>
    <p:sldId id="1917" r:id="rId101"/>
    <p:sldId id="1947" r:id="rId102"/>
    <p:sldId id="1950" r:id="rId103"/>
    <p:sldId id="1948" r:id="rId104"/>
    <p:sldId id="1951" r:id="rId105"/>
    <p:sldId id="1949" r:id="rId106"/>
    <p:sldId id="1952" r:id="rId107"/>
    <p:sldId id="330" r:id="rId108"/>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328"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6B09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80" autoAdjust="0"/>
    <p:restoredTop sz="94660"/>
  </p:normalViewPr>
  <p:slideViewPr>
    <p:cSldViewPr snapToGrid="0" snapToObjects="1" showGuides="1">
      <p:cViewPr varScale="1">
        <p:scale>
          <a:sx n="97" d="100"/>
          <a:sy n="97" d="100"/>
        </p:scale>
        <p:origin x="1644" y="78"/>
      </p:cViewPr>
      <p:guideLst>
        <p:guide orient="horz" pos="2328"/>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t>12/23/2023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11</a:t>
            </a:fld>
            <a:endParaRPr lang="en-US" altLang="en-US"/>
          </a:p>
        </p:txBody>
      </p:sp>
    </p:spTree>
    <p:extLst>
      <p:ext uri="{BB962C8B-B14F-4D97-AF65-F5344CB8AC3E}">
        <p14:creationId xmlns:p14="http://schemas.microsoft.com/office/powerpoint/2010/main" val="3446913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12</a:t>
            </a:fld>
            <a:endParaRPr lang="en-US" altLang="en-US"/>
          </a:p>
        </p:txBody>
      </p:sp>
    </p:spTree>
    <p:extLst>
      <p:ext uri="{BB962C8B-B14F-4D97-AF65-F5344CB8AC3E}">
        <p14:creationId xmlns:p14="http://schemas.microsoft.com/office/powerpoint/2010/main" val="3442665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13</a:t>
            </a:fld>
            <a:endParaRPr lang="en-US" altLang="en-US"/>
          </a:p>
        </p:txBody>
      </p:sp>
    </p:spTree>
    <p:extLst>
      <p:ext uri="{BB962C8B-B14F-4D97-AF65-F5344CB8AC3E}">
        <p14:creationId xmlns:p14="http://schemas.microsoft.com/office/powerpoint/2010/main" val="2883378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15</a:t>
            </a:fld>
            <a:endParaRPr lang="en-US" altLang="en-US"/>
          </a:p>
        </p:txBody>
      </p:sp>
    </p:spTree>
    <p:extLst>
      <p:ext uri="{BB962C8B-B14F-4D97-AF65-F5344CB8AC3E}">
        <p14:creationId xmlns:p14="http://schemas.microsoft.com/office/powerpoint/2010/main" val="2918867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16</a:t>
            </a:fld>
            <a:endParaRPr lang="en-US" altLang="en-US"/>
          </a:p>
        </p:txBody>
      </p:sp>
    </p:spTree>
    <p:extLst>
      <p:ext uri="{BB962C8B-B14F-4D97-AF65-F5344CB8AC3E}">
        <p14:creationId xmlns:p14="http://schemas.microsoft.com/office/powerpoint/2010/main" val="338959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17</a:t>
            </a:fld>
            <a:endParaRPr lang="en-US" altLang="en-US"/>
          </a:p>
        </p:txBody>
      </p:sp>
    </p:spTree>
    <p:extLst>
      <p:ext uri="{BB962C8B-B14F-4D97-AF65-F5344CB8AC3E}">
        <p14:creationId xmlns:p14="http://schemas.microsoft.com/office/powerpoint/2010/main" val="3798540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18</a:t>
            </a:fld>
            <a:endParaRPr lang="en-US" altLang="en-US"/>
          </a:p>
        </p:txBody>
      </p:sp>
    </p:spTree>
    <p:extLst>
      <p:ext uri="{BB962C8B-B14F-4D97-AF65-F5344CB8AC3E}">
        <p14:creationId xmlns:p14="http://schemas.microsoft.com/office/powerpoint/2010/main" val="2954541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19</a:t>
            </a:fld>
            <a:endParaRPr lang="en-US" altLang="en-US"/>
          </a:p>
        </p:txBody>
      </p:sp>
    </p:spTree>
    <p:extLst>
      <p:ext uri="{BB962C8B-B14F-4D97-AF65-F5344CB8AC3E}">
        <p14:creationId xmlns:p14="http://schemas.microsoft.com/office/powerpoint/2010/main" val="2073386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20</a:t>
            </a:fld>
            <a:endParaRPr lang="en-US" altLang="en-US"/>
          </a:p>
        </p:txBody>
      </p:sp>
    </p:spTree>
    <p:extLst>
      <p:ext uri="{BB962C8B-B14F-4D97-AF65-F5344CB8AC3E}">
        <p14:creationId xmlns:p14="http://schemas.microsoft.com/office/powerpoint/2010/main" val="2161792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28</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29</a:t>
            </a:fld>
            <a:endParaRPr lang="en-US" altLang="en-US"/>
          </a:p>
        </p:txBody>
      </p:sp>
    </p:spTree>
    <p:extLst>
      <p:ext uri="{BB962C8B-B14F-4D97-AF65-F5344CB8AC3E}">
        <p14:creationId xmlns:p14="http://schemas.microsoft.com/office/powerpoint/2010/main" val="3309649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30</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31</a:t>
            </a:fld>
            <a:endParaRPr lang="en-US" altLang="en-US"/>
          </a:p>
        </p:txBody>
      </p:sp>
    </p:spTree>
    <p:extLst>
      <p:ext uri="{BB962C8B-B14F-4D97-AF65-F5344CB8AC3E}">
        <p14:creationId xmlns:p14="http://schemas.microsoft.com/office/powerpoint/2010/main" val="23801254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32</a:t>
            </a:fld>
            <a:endParaRPr lang="en-US" altLang="en-US"/>
          </a:p>
        </p:txBody>
      </p:sp>
    </p:spTree>
    <p:extLst>
      <p:ext uri="{BB962C8B-B14F-4D97-AF65-F5344CB8AC3E}">
        <p14:creationId xmlns:p14="http://schemas.microsoft.com/office/powerpoint/2010/main" val="26244532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33</a:t>
            </a:fld>
            <a:endParaRPr lang="en-US" altLang="en-US"/>
          </a:p>
        </p:txBody>
      </p:sp>
    </p:spTree>
    <p:extLst>
      <p:ext uri="{BB962C8B-B14F-4D97-AF65-F5344CB8AC3E}">
        <p14:creationId xmlns:p14="http://schemas.microsoft.com/office/powerpoint/2010/main" val="16768456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34</a:t>
            </a:fld>
            <a:endParaRPr lang="en-US" altLang="en-US"/>
          </a:p>
        </p:txBody>
      </p:sp>
    </p:spTree>
    <p:extLst>
      <p:ext uri="{BB962C8B-B14F-4D97-AF65-F5344CB8AC3E}">
        <p14:creationId xmlns:p14="http://schemas.microsoft.com/office/powerpoint/2010/main" val="23575350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35</a:t>
            </a:fld>
            <a:endParaRPr lang="en-US" altLang="en-US"/>
          </a:p>
        </p:txBody>
      </p:sp>
    </p:spTree>
    <p:extLst>
      <p:ext uri="{BB962C8B-B14F-4D97-AF65-F5344CB8AC3E}">
        <p14:creationId xmlns:p14="http://schemas.microsoft.com/office/powerpoint/2010/main" val="2748639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36</a:t>
            </a:fld>
            <a:endParaRPr lang="en-US" altLang="en-US"/>
          </a:p>
        </p:txBody>
      </p:sp>
    </p:spTree>
    <p:extLst>
      <p:ext uri="{BB962C8B-B14F-4D97-AF65-F5344CB8AC3E}">
        <p14:creationId xmlns:p14="http://schemas.microsoft.com/office/powerpoint/2010/main" val="21183065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37</a:t>
            </a:fld>
            <a:endParaRPr lang="en-US" altLang="en-US"/>
          </a:p>
        </p:txBody>
      </p:sp>
    </p:spTree>
    <p:extLst>
      <p:ext uri="{BB962C8B-B14F-4D97-AF65-F5344CB8AC3E}">
        <p14:creationId xmlns:p14="http://schemas.microsoft.com/office/powerpoint/2010/main" val="8637089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38</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4</a:t>
            </a:fld>
            <a:endParaRPr lang="en-US" altLang="en-US"/>
          </a:p>
        </p:txBody>
      </p:sp>
    </p:spTree>
    <p:extLst>
      <p:ext uri="{BB962C8B-B14F-4D97-AF65-F5344CB8AC3E}">
        <p14:creationId xmlns:p14="http://schemas.microsoft.com/office/powerpoint/2010/main" val="16994910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40</a:t>
            </a:fld>
            <a:endParaRPr lang="en-US" altLang="en-US"/>
          </a:p>
        </p:txBody>
      </p:sp>
    </p:spTree>
    <p:extLst>
      <p:ext uri="{BB962C8B-B14F-4D97-AF65-F5344CB8AC3E}">
        <p14:creationId xmlns:p14="http://schemas.microsoft.com/office/powerpoint/2010/main" val="38258469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41</a:t>
            </a:fld>
            <a:endParaRPr lang="en-US" altLang="en-US"/>
          </a:p>
        </p:txBody>
      </p:sp>
    </p:spTree>
    <p:extLst>
      <p:ext uri="{BB962C8B-B14F-4D97-AF65-F5344CB8AC3E}">
        <p14:creationId xmlns:p14="http://schemas.microsoft.com/office/powerpoint/2010/main" val="39250866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42</a:t>
            </a:fld>
            <a:endParaRPr lang="en-US" altLang="en-US"/>
          </a:p>
        </p:txBody>
      </p:sp>
    </p:spTree>
    <p:extLst>
      <p:ext uri="{BB962C8B-B14F-4D97-AF65-F5344CB8AC3E}">
        <p14:creationId xmlns:p14="http://schemas.microsoft.com/office/powerpoint/2010/main" val="42781379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43</a:t>
            </a:fld>
            <a:endParaRPr lang="en-US" altLang="en-US"/>
          </a:p>
        </p:txBody>
      </p:sp>
    </p:spTree>
    <p:extLst>
      <p:ext uri="{BB962C8B-B14F-4D97-AF65-F5344CB8AC3E}">
        <p14:creationId xmlns:p14="http://schemas.microsoft.com/office/powerpoint/2010/main" val="33187196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44</a:t>
            </a:fld>
            <a:endParaRPr lang="en-US" altLang="en-US"/>
          </a:p>
        </p:txBody>
      </p:sp>
    </p:spTree>
    <p:extLst>
      <p:ext uri="{BB962C8B-B14F-4D97-AF65-F5344CB8AC3E}">
        <p14:creationId xmlns:p14="http://schemas.microsoft.com/office/powerpoint/2010/main" val="36308793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45</a:t>
            </a:fld>
            <a:endParaRPr lang="en-US" altLang="en-US"/>
          </a:p>
        </p:txBody>
      </p:sp>
    </p:spTree>
    <p:extLst>
      <p:ext uri="{BB962C8B-B14F-4D97-AF65-F5344CB8AC3E}">
        <p14:creationId xmlns:p14="http://schemas.microsoft.com/office/powerpoint/2010/main" val="12529189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46</a:t>
            </a:fld>
            <a:endParaRPr lang="en-US" altLang="en-US"/>
          </a:p>
        </p:txBody>
      </p:sp>
    </p:spTree>
    <p:extLst>
      <p:ext uri="{BB962C8B-B14F-4D97-AF65-F5344CB8AC3E}">
        <p14:creationId xmlns:p14="http://schemas.microsoft.com/office/powerpoint/2010/main" val="32770483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47</a:t>
            </a:fld>
            <a:endParaRPr lang="en-US" altLang="en-US"/>
          </a:p>
        </p:txBody>
      </p:sp>
    </p:spTree>
    <p:extLst>
      <p:ext uri="{BB962C8B-B14F-4D97-AF65-F5344CB8AC3E}">
        <p14:creationId xmlns:p14="http://schemas.microsoft.com/office/powerpoint/2010/main" val="26686995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48</a:t>
            </a:fld>
            <a:endParaRPr lang="en-US" altLang="en-US"/>
          </a:p>
        </p:txBody>
      </p:sp>
    </p:spTree>
    <p:extLst>
      <p:ext uri="{BB962C8B-B14F-4D97-AF65-F5344CB8AC3E}">
        <p14:creationId xmlns:p14="http://schemas.microsoft.com/office/powerpoint/2010/main" val="19386759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49</a:t>
            </a:fld>
            <a:endParaRPr lang="en-US" altLang="en-US"/>
          </a:p>
        </p:txBody>
      </p:sp>
    </p:spTree>
    <p:extLst>
      <p:ext uri="{BB962C8B-B14F-4D97-AF65-F5344CB8AC3E}">
        <p14:creationId xmlns:p14="http://schemas.microsoft.com/office/powerpoint/2010/main" val="1305808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5</a:t>
            </a:fld>
            <a:endParaRPr lang="en-US" altLang="en-US"/>
          </a:p>
        </p:txBody>
      </p:sp>
    </p:spTree>
    <p:extLst>
      <p:ext uri="{BB962C8B-B14F-4D97-AF65-F5344CB8AC3E}">
        <p14:creationId xmlns:p14="http://schemas.microsoft.com/office/powerpoint/2010/main" val="863330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50</a:t>
            </a:fld>
            <a:endParaRPr lang="en-US" altLang="en-US"/>
          </a:p>
        </p:txBody>
      </p:sp>
    </p:spTree>
    <p:extLst>
      <p:ext uri="{BB962C8B-B14F-4D97-AF65-F5344CB8AC3E}">
        <p14:creationId xmlns:p14="http://schemas.microsoft.com/office/powerpoint/2010/main" val="2679482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51</a:t>
            </a:fld>
            <a:endParaRPr lang="en-US" altLang="en-US"/>
          </a:p>
        </p:txBody>
      </p:sp>
    </p:spTree>
    <p:extLst>
      <p:ext uri="{BB962C8B-B14F-4D97-AF65-F5344CB8AC3E}">
        <p14:creationId xmlns:p14="http://schemas.microsoft.com/office/powerpoint/2010/main" val="16743093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52</a:t>
            </a:fld>
            <a:endParaRPr lang="en-US" altLang="en-US"/>
          </a:p>
        </p:txBody>
      </p:sp>
    </p:spTree>
    <p:extLst>
      <p:ext uri="{BB962C8B-B14F-4D97-AF65-F5344CB8AC3E}">
        <p14:creationId xmlns:p14="http://schemas.microsoft.com/office/powerpoint/2010/main" val="1656513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C2E7160-5CF9-415B-9465-96C8C5BE548E}" type="slidenum">
              <a:rPr lang="en-US" smtClean="0"/>
              <a:t>74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76</a:t>
            </a:fld>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77</a:t>
            </a:fld>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78</a:t>
            </a:fld>
            <a:endParaRPr lang="en-US" altLang="en-US"/>
          </a:p>
        </p:txBody>
      </p:sp>
    </p:spTree>
    <p:extLst>
      <p:ext uri="{BB962C8B-B14F-4D97-AF65-F5344CB8AC3E}">
        <p14:creationId xmlns:p14="http://schemas.microsoft.com/office/powerpoint/2010/main" val="39032622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96</a:t>
            </a:fld>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99</a:t>
            </a:fld>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100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709815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6</a:t>
            </a:fld>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101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1725782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102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6850578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103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40023118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104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9426381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105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42737674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106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305312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C9356E4-27AD-40F7-AE7B-F0C5F6126A42}" type="datetime1">
              <a:rPr lang="en-US" altLang="en-US"/>
              <a:t>12/23/2023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397A87-0474-415B-9E76-F9B90C9D06B5}"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AD432DC-7562-4F74-95D6-8254A40CF065}" type="datetime1">
              <a:rPr lang="en-US" altLang="en-US"/>
              <a:t>12/23/2023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B85B71-AAF5-4137-BC24-D12689B218BF}" type="slidenum">
              <a:rPr lang="en-US" altLang="en-US"/>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6"/>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718D24A-BBE5-4F4A-8F8D-5B195E6CDFB3}" type="datetime1">
              <a:rPr lang="en-US" altLang="en-US"/>
              <a:t>12/23/2023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E9AA58-3ABE-402A-96F4-A4419A580E4C}"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E2A6DD66-0A80-4921-9D90-60F3DC78FD3C}" type="datetime1">
              <a:rPr lang="en-US" altLang="en-US"/>
              <a:t>12/23/2023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3A0D83-D2C9-471C-B8DD-EAE77C2D611F}" type="slidenum">
              <a:rPr lang="en-US" altLang="en-US"/>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BC99B86-44DF-4112-840D-BC383EC739D9}" type="datetime1">
              <a:rPr lang="en-US" altLang="en-US"/>
              <a:t>12/23/2023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ED5FB4-4543-4D96-867A-388829449B21}" type="slidenum">
              <a:rPr lang="en-US" altLang="en-US"/>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E45280E-4A6C-45E7-BC5D-1D1AE4A1B455}" type="datetime1">
              <a:rPr lang="en-US" altLang="en-US"/>
              <a:t>12/23/2023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80D466-9594-4CEE-BBA4-B6C4831EFF3A}" type="slidenum">
              <a:rPr lang="en-US" altLang="en-US"/>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82D7E7-3F0C-4169-B664-7347E4773394}" type="datetime1">
              <a:rPr lang="en-US" altLang="en-US"/>
              <a:t>12/23/2023</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B140BE0-8C60-4AEA-9015-4C55A5E14900}" type="slidenum">
              <a:rPr lang="en-US" altLang="en-US"/>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159CAA28-9504-4167-A3A9-57AB0BE1B178}" type="datetime1">
              <a:rPr lang="en-US" altLang="en-US"/>
              <a:t>12/23/2023</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E8C76FF-C2DD-45E7-9CE4-1808F249419A}" type="slidenum">
              <a:rPr lang="en-US" altLang="en-US"/>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92F1E1-63B9-4DB7-9686-C42525AD25E5}" type="datetime1">
              <a:rPr lang="en-US" altLang="en-US"/>
              <a:t>12/23/2023</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DD6F0C9-3BAC-40B5-BDF0-49A6A5B4F47A}" type="slidenum">
              <a:rPr lang="en-US" altLang="en-US"/>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0F4A008-4B43-4407-A57C-CEB6CF1FD35F}" type="datetime1">
              <a:rPr lang="en-US" altLang="en-US"/>
              <a:t>12/23/2023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083B56-AADD-4F8B-A45E-B28A2398FFC7}" type="slidenum">
              <a:rPr lang="en-US" altLang="en-US"/>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hasCustomPrompt="1"/>
          </p:nvPr>
        </p:nvSpPr>
        <p:spPr>
          <a:xfrm>
            <a:off x="3887391" y="987428"/>
            <a:ext cx="462915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78923E2-12CC-4975-AB8E-6A7692514269}" type="datetime1">
              <a:rPr lang="en-US" altLang="en-US"/>
              <a:t>12/23/2023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A9DF7C-AD2E-4CA8-88D8-FAA2EEA26440}" type="slidenum">
              <a:rPr lang="en-US" altLang="en-US"/>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stretch>
            <a:fillRect/>
          </a:stretch>
        </p:blipFill>
        <p:spPr>
          <a:xfrm>
            <a:off x="0" y="2"/>
            <a:ext cx="9144000" cy="6857999"/>
          </a:xfrm>
          <a:prstGeom prst="rect">
            <a:avLst/>
          </a:prstGeom>
        </p:spPr>
      </p:pic>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dirty="0"/>
              <a:t>Click to edit Master title style</a:t>
            </a:r>
          </a:p>
        </p:txBody>
      </p:sp>
      <p:sp>
        <p:nvSpPr>
          <p:cNvPr id="1027" name="Text Placeholder 2"/>
          <p:cNvSpPr>
            <a:spLocks noGrp="1"/>
          </p:cNvSpPr>
          <p:nvPr>
            <p:ph type="body" idx="1"/>
          </p:nvPr>
        </p:nvSpPr>
        <p:spPr bwMode="auto">
          <a:xfrm>
            <a:off x="628650" y="1825625"/>
            <a:ext cx="78867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wrap="square" lIns="91440" tIns="45720" rIns="91440" bIns="45720" numCol="1" anchor="ctr" anchorCtr="0" compatLnSpc="1"/>
          <a:lstStyle>
            <a:lvl1pPr eaLnBrk="1" hangingPunct="1">
              <a:defRPr sz="1200">
                <a:solidFill>
                  <a:srgbClr val="898989"/>
                </a:solidFill>
              </a:defRPr>
            </a:lvl1pPr>
          </a:lstStyle>
          <a:p>
            <a:pPr>
              <a:defRPr/>
            </a:pPr>
            <a:fld id="{A0738838-4164-4279-AAC8-48DFFEA39D8B}" type="datetime1">
              <a:rPr lang="en-US" altLang="en-US"/>
              <a:t>12/23/2023</a:t>
            </a:fld>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wrap="square" lIns="91440" tIns="45720" rIns="91440" bIns="45720" numCol="1" anchor="ctr" anchorCtr="0" compatLnSpc="1"/>
          <a:lstStyle>
            <a:lvl1pPr algn="ctr" eaLnBrk="1" hangingPunct="1">
              <a:defRPr sz="1200">
                <a:solidFill>
                  <a:srgbClr val="898989"/>
                </a:solidFill>
                <a:latin typeface="Calibri" panose="020F0502020204030204" pitchFamily="34" charset="0"/>
                <a:ea typeface="+mn-ea"/>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a:defRPr/>
            </a:pPr>
            <a:fld id="{9E2C5CCA-394F-4F6E-8976-0BE5ECB64D97}"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189" algn="l" rtl="0" fontAlgn="base">
        <a:lnSpc>
          <a:spcPct val="90000"/>
        </a:lnSpc>
        <a:spcBef>
          <a:spcPct val="0"/>
        </a:spcBef>
        <a:spcAft>
          <a:spcPct val="0"/>
        </a:spcAft>
        <a:defRPr sz="4400">
          <a:solidFill>
            <a:schemeClr val="tx1"/>
          </a:solidFill>
          <a:latin typeface="Calibri Light" panose="020F0302020204030204" charset="0"/>
        </a:defRPr>
      </a:lvl6pPr>
      <a:lvl7pPr marL="914377" algn="l" rtl="0" fontAlgn="base">
        <a:lnSpc>
          <a:spcPct val="90000"/>
        </a:lnSpc>
        <a:spcBef>
          <a:spcPct val="0"/>
        </a:spcBef>
        <a:spcAft>
          <a:spcPct val="0"/>
        </a:spcAft>
        <a:defRPr sz="4400">
          <a:solidFill>
            <a:schemeClr val="tx1"/>
          </a:solidFill>
          <a:latin typeface="Calibri Light" panose="020F0302020204030204" charset="0"/>
        </a:defRPr>
      </a:lvl7pPr>
      <a:lvl8pPr marL="1371566" algn="l" rtl="0" fontAlgn="base">
        <a:lnSpc>
          <a:spcPct val="90000"/>
        </a:lnSpc>
        <a:spcBef>
          <a:spcPct val="0"/>
        </a:spcBef>
        <a:spcAft>
          <a:spcPct val="0"/>
        </a:spcAft>
        <a:defRPr sz="4400">
          <a:solidFill>
            <a:schemeClr val="tx1"/>
          </a:solidFill>
          <a:latin typeface="Calibri Light" panose="020F0302020204030204" charset="0"/>
        </a:defRPr>
      </a:lvl8pPr>
      <a:lvl9pPr marL="1828754"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microsoft.com/office/2007/relationships/hdphoto" Target="../media/hdphoto3.wdp"/></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8.png"/><Relationship Id="rId4" Type="http://schemas.microsoft.com/office/2007/relationships/hdphoto" Target="../media/hdphoto4.wdp"/></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0.png"/><Relationship Id="rId4" Type="http://schemas.microsoft.com/office/2007/relationships/hdphoto" Target="../media/hdphoto6.wdp"/></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microsoft.com/office/2007/relationships/hdphoto" Target="../media/hdphoto8.wdp"/></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1463664" y="5820697"/>
            <a:ext cx="6140471" cy="733999"/>
          </a:xfrm>
        </p:spPr>
        <p:txBody>
          <a:bodyPr/>
          <a:lstStyle/>
          <a:p>
            <a:pPr algn="ctr" eaLnBrk="1" hangingPunct="1"/>
            <a:r>
              <a:rPr lang="en-US" altLang="en-US" sz="3200" dirty="0"/>
              <a:t>Nativity of Our Lord</a:t>
            </a:r>
            <a:br>
              <a:rPr lang="en-US" altLang="en-US" sz="3200" dirty="0"/>
            </a:br>
            <a:r>
              <a:rPr lang="en-US" altLang="en-US" sz="3200" dirty="0"/>
              <a:t>December 24, 2023</a:t>
            </a:r>
          </a:p>
        </p:txBody>
      </p:sp>
      <p:sp>
        <p:nvSpPr>
          <p:cNvPr id="4" name="Title 1"/>
          <p:cNvSpPr txBox="1"/>
          <p:nvPr/>
        </p:nvSpPr>
        <p:spPr bwMode="auto">
          <a:xfrm>
            <a:off x="1444482" y="132479"/>
            <a:ext cx="6255039" cy="116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3200" dirty="0">
                <a:latin typeface="Arial Rounded MT Bold" panose="020F0704030504030204" pitchFamily="34" charset="0"/>
              </a:rPr>
              <a:t>WELCOME!</a:t>
            </a:r>
          </a:p>
          <a:p>
            <a:pPr algn="ctr" eaLnBrk="1" hangingPunct="1"/>
            <a:r>
              <a:rPr lang="en-US" altLang="en-US" sz="3200" dirty="0">
                <a:latin typeface="Arial Rounded MT Bold" panose="020F0704030504030204" pitchFamily="34" charset="0"/>
              </a:rPr>
              <a:t>Trinity Lutheran Church</a:t>
            </a:r>
          </a:p>
        </p:txBody>
      </p:sp>
      <p:pic>
        <p:nvPicPr>
          <p:cNvPr id="5" name="Picture 4">
            <a:extLst>
              <a:ext uri="{FF2B5EF4-FFF2-40B4-BE49-F238E27FC236}">
                <a16:creationId xmlns:a16="http://schemas.microsoft.com/office/drawing/2014/main" id="{F661A11A-F641-CCA9-5B3B-2CFA7A260E0A}"/>
              </a:ext>
            </a:extLst>
          </p:cNvPr>
          <p:cNvPicPr>
            <a:picLocks noChangeAspect="1"/>
          </p:cNvPicPr>
          <p:nvPr/>
        </p:nvPicPr>
        <p:blipFill>
          <a:blip r:embed="rId3"/>
          <a:stretch>
            <a:fillRect/>
          </a:stretch>
        </p:blipFill>
        <p:spPr>
          <a:xfrm>
            <a:off x="0" y="1301138"/>
            <a:ext cx="9144000" cy="419137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5" name="Rectangle 4"/>
          <p:cNvSpPr/>
          <p:nvPr/>
        </p:nvSpPr>
        <p:spPr>
          <a:xfrm>
            <a:off x="123291" y="912687"/>
            <a:ext cx="8650840" cy="1230722"/>
          </a:xfrm>
          <a:prstGeom prst="rect">
            <a:avLst/>
          </a:prstGeom>
        </p:spPr>
        <p:txBody>
          <a:bodyPr wrap="square">
            <a:spAutoFit/>
          </a:bodyPr>
          <a:lstStyle/>
          <a:p>
            <a:pPr>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All may make the sign of the cross, the sign marked at baptism…</a:t>
            </a:r>
          </a:p>
        </p:txBody>
      </p:sp>
      <p:sp>
        <p:nvSpPr>
          <p:cNvPr id="6" name="TextBox 5">
            <a:extLst>
              <a:ext uri="{FF2B5EF4-FFF2-40B4-BE49-F238E27FC236}">
                <a16:creationId xmlns:a16="http://schemas.microsoft.com/office/drawing/2014/main" id="{4640D7F7-3F40-C4C3-90E3-37D07DD5F578}"/>
              </a:ext>
            </a:extLst>
          </p:cNvPr>
          <p:cNvSpPr txBox="1"/>
          <p:nvPr/>
        </p:nvSpPr>
        <p:spPr>
          <a:xfrm>
            <a:off x="875070" y="2957314"/>
            <a:ext cx="7629832" cy="2958502"/>
          </a:xfrm>
          <a:prstGeom prst="rect">
            <a:avLst/>
          </a:prstGeom>
          <a:noFill/>
        </p:spPr>
        <p:txBody>
          <a:bodyPr wrap="square">
            <a:spAutoFit/>
          </a:bodyPr>
          <a:lstStyle/>
          <a:p>
            <a:pPr marL="342900" marR="0" indent="-342900">
              <a:lnSpc>
                <a:spcPct val="97000"/>
              </a:lnSpc>
              <a:spcBef>
                <a:spcPts val="0"/>
              </a:spcBef>
              <a:spcAft>
                <a:spcPts val="0"/>
              </a:spcAft>
              <a:tabLst>
                <a:tab pos="228600" algn="l"/>
                <a:tab pos="457200" algn="l"/>
              </a:tabLst>
            </a:pPr>
            <a:r>
              <a:rPr lang="en-US" sz="3200" dirty="0">
                <a:effectLst/>
                <a:latin typeface="Arial Rounded MT Bold" panose="020F0704030504030204" pitchFamily="34" charset="0"/>
                <a:ea typeface="Garamond,Times New Roman"/>
                <a:cs typeface="Garamond,Times New Roman"/>
              </a:rPr>
              <a:t>P:	We confess our sins before God and one another.</a:t>
            </a:r>
          </a:p>
          <a:p>
            <a:pPr marL="342900" marR="0" indent="-342900">
              <a:lnSpc>
                <a:spcPct val="97000"/>
              </a:lnSpc>
              <a:spcBef>
                <a:spcPts val="0"/>
              </a:spcBef>
              <a:spcAft>
                <a:spcPts val="0"/>
              </a:spcAft>
              <a:tabLst>
                <a:tab pos="228600" algn="l"/>
                <a:tab pos="457200" algn="l"/>
              </a:tabLst>
            </a:pPr>
            <a:endParaRPr lang="en-US" sz="3200" dirty="0">
              <a:effectLst/>
              <a:latin typeface="Arial Rounded MT Bold" panose="020F0704030504030204" pitchFamily="34" charset="0"/>
              <a:ea typeface="Garamond,Times New Roman"/>
              <a:cs typeface="Garamond,Times New Roman"/>
            </a:endParaRPr>
          </a:p>
          <a:p>
            <a:pPr marL="342900" marR="0" indent="-342900">
              <a:lnSpc>
                <a:spcPct val="97000"/>
              </a:lnSpc>
              <a:spcBef>
                <a:spcPts val="0"/>
              </a:spcBef>
              <a:spcAft>
                <a:spcPts val="0"/>
              </a:spcAft>
              <a:tabLst>
                <a:tab pos="228600" algn="l"/>
                <a:tab pos="457200" algn="l"/>
              </a:tabLst>
            </a:pPr>
            <a:r>
              <a:rPr lang="en-US" sz="3200" i="1" dirty="0">
                <a:solidFill>
                  <a:srgbClr val="C00000"/>
                </a:solidFill>
                <a:effectLst/>
                <a:latin typeface="Arial Rounded MT Bold" panose="020F0704030504030204" pitchFamily="34" charset="0"/>
                <a:ea typeface="Garamond,Times New Roman"/>
                <a:cs typeface="Garamond,Times New Roman"/>
              </a:rPr>
              <a:t>Pause for silence and reflection.</a:t>
            </a:r>
          </a:p>
          <a:p>
            <a:pPr marL="342900" marR="0" indent="-342900">
              <a:lnSpc>
                <a:spcPct val="97000"/>
              </a:lnSpc>
              <a:spcBef>
                <a:spcPts val="0"/>
              </a:spcBef>
              <a:spcAft>
                <a:spcPts val="0"/>
              </a:spcAft>
              <a:tabLst>
                <a:tab pos="228600" algn="l"/>
                <a:tab pos="457200" algn="l"/>
              </a:tabLst>
            </a:pPr>
            <a:endParaRPr lang="en-US" sz="3200" dirty="0">
              <a:effectLst/>
              <a:latin typeface="Arial Rounded MT Bold" panose="020F0704030504030204" pitchFamily="34" charset="0"/>
              <a:ea typeface="Garamond,Times New Roman"/>
              <a:cs typeface="Garamond,Times New Roman"/>
            </a:endParaRPr>
          </a:p>
          <a:p>
            <a:pPr marL="342900" marR="0" indent="-342900">
              <a:lnSpc>
                <a:spcPct val="97000"/>
              </a:lnSpc>
              <a:spcBef>
                <a:spcPts val="0"/>
              </a:spcBef>
              <a:spcAft>
                <a:spcPts val="0"/>
              </a:spcAft>
              <a:tabLst>
                <a:tab pos="228600" algn="l"/>
                <a:tab pos="457200" algn="l"/>
              </a:tabLst>
            </a:pPr>
            <a:r>
              <a:rPr lang="en-US" sz="3200" dirty="0">
                <a:effectLst/>
                <a:latin typeface="Arial Rounded MT Bold" panose="020F0704030504030204" pitchFamily="34" charset="0"/>
                <a:ea typeface="Garamond,Times New Roman"/>
                <a:cs typeface="Garamond,Times New Roman"/>
              </a:rPr>
              <a:t>P:	Ever-present God,</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9144000" cy="584775"/>
          </a:xfrm>
          <a:prstGeom prst="rect">
            <a:avLst/>
          </a:prstGeom>
        </p:spPr>
        <p:txBody>
          <a:bodyPr wrap="square">
            <a:spAutoFit/>
          </a:bodyPr>
          <a:lstStyle/>
          <a:p>
            <a:pPr marL="342891" indent="-342891"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“Go Tell It On The Mountain”	            LBW 70</a:t>
            </a:r>
          </a:p>
        </p:txBody>
      </p:sp>
      <p:sp>
        <p:nvSpPr>
          <p:cNvPr id="4" name="TextBox 3">
            <a:extLst>
              <a:ext uri="{FF2B5EF4-FFF2-40B4-BE49-F238E27FC236}">
                <a16:creationId xmlns:a16="http://schemas.microsoft.com/office/drawing/2014/main" id="{C1E8F41C-AB75-9786-DDFE-96E2595F6344}"/>
              </a:ext>
            </a:extLst>
          </p:cNvPr>
          <p:cNvSpPr txBox="1"/>
          <p:nvPr/>
        </p:nvSpPr>
        <p:spPr>
          <a:xfrm>
            <a:off x="1072944" y="1845439"/>
            <a:ext cx="6921911" cy="2862322"/>
          </a:xfrm>
          <a:prstGeom prst="rect">
            <a:avLst/>
          </a:prstGeom>
          <a:noFill/>
        </p:spPr>
        <p:txBody>
          <a:bodyPr wrap="square">
            <a:spAutoFit/>
          </a:bodyPr>
          <a:lstStyle/>
          <a:p>
            <a:pPr marL="228600" marR="0" indent="-228600">
              <a:spcBef>
                <a:spcPts val="0"/>
              </a:spcBef>
              <a:spcAft>
                <a:spcPts val="0"/>
              </a:spcAft>
            </a:pPr>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Go tell it on the mountain,</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over the hills and </a:t>
            </a:r>
            <a:r>
              <a:rPr lang="en-US" sz="3600" dirty="0" err="1">
                <a:effectLst/>
                <a:latin typeface="Arial Rounded MT Bold" panose="020F0704030504030204" pitchFamily="34" charset="0"/>
                <a:ea typeface="MS Mincho" panose="02020609040205080304" pitchFamily="49" charset="-128"/>
              </a:rPr>
              <a:t>ev'rywhere</a:t>
            </a:r>
            <a:r>
              <a:rPr lang="en-US" sz="3600" dirty="0">
                <a:effectLst/>
                <a:latin typeface="Arial Rounded MT Bold" panose="020F0704030504030204" pitchFamily="34" charset="0"/>
                <a:ea typeface="MS Mincho" panose="02020609040205080304" pitchFamily="49" charset="-128"/>
              </a:rPr>
              <a:t>;</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go tell it on the mountain</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that Jesus Christ is born!</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9916824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9144000" cy="584775"/>
          </a:xfrm>
          <a:prstGeom prst="rect">
            <a:avLst/>
          </a:prstGeom>
        </p:spPr>
        <p:txBody>
          <a:bodyPr wrap="square">
            <a:spAutoFit/>
          </a:bodyPr>
          <a:lstStyle/>
          <a:p>
            <a:pPr marL="342891" indent="-342891"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“Go Tell It On The Mountain”	            LBW 70</a:t>
            </a:r>
          </a:p>
        </p:txBody>
      </p:sp>
      <p:sp>
        <p:nvSpPr>
          <p:cNvPr id="4" name="TextBox 3">
            <a:extLst>
              <a:ext uri="{FF2B5EF4-FFF2-40B4-BE49-F238E27FC236}">
                <a16:creationId xmlns:a16="http://schemas.microsoft.com/office/drawing/2014/main" id="{C1E8F41C-AB75-9786-DDFE-96E2595F6344}"/>
              </a:ext>
            </a:extLst>
          </p:cNvPr>
          <p:cNvSpPr txBox="1"/>
          <p:nvPr/>
        </p:nvSpPr>
        <p:spPr>
          <a:xfrm>
            <a:off x="147483" y="1946787"/>
            <a:ext cx="8888361" cy="2308324"/>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1	While shepherds kept their watching</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o'er silent flocks by night,</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behold, throughout the heavens</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there shone a holy light.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5248249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9144000" cy="584775"/>
          </a:xfrm>
          <a:prstGeom prst="rect">
            <a:avLst/>
          </a:prstGeom>
        </p:spPr>
        <p:txBody>
          <a:bodyPr wrap="square">
            <a:spAutoFit/>
          </a:bodyPr>
          <a:lstStyle/>
          <a:p>
            <a:pPr marL="342891" indent="-342891"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“Go Tell It On The Mountain”	            LBW 70</a:t>
            </a:r>
          </a:p>
        </p:txBody>
      </p:sp>
      <p:sp>
        <p:nvSpPr>
          <p:cNvPr id="4" name="TextBox 3">
            <a:extLst>
              <a:ext uri="{FF2B5EF4-FFF2-40B4-BE49-F238E27FC236}">
                <a16:creationId xmlns:a16="http://schemas.microsoft.com/office/drawing/2014/main" id="{C1E8F41C-AB75-9786-DDFE-96E2595F6344}"/>
              </a:ext>
            </a:extLst>
          </p:cNvPr>
          <p:cNvSpPr txBox="1"/>
          <p:nvPr/>
        </p:nvSpPr>
        <p:spPr>
          <a:xfrm>
            <a:off x="1072944" y="1845439"/>
            <a:ext cx="6921911" cy="2862322"/>
          </a:xfrm>
          <a:prstGeom prst="rect">
            <a:avLst/>
          </a:prstGeom>
          <a:noFill/>
        </p:spPr>
        <p:txBody>
          <a:bodyPr wrap="square">
            <a:spAutoFit/>
          </a:bodyPr>
          <a:lstStyle/>
          <a:p>
            <a:pPr marL="228600" marR="0" indent="-228600">
              <a:spcBef>
                <a:spcPts val="0"/>
              </a:spcBef>
              <a:spcAft>
                <a:spcPts val="0"/>
              </a:spcAft>
            </a:pPr>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Go tell it on the mountain,</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over the hills and </a:t>
            </a:r>
            <a:r>
              <a:rPr lang="en-US" sz="3600" dirty="0" err="1">
                <a:effectLst/>
                <a:latin typeface="Arial Rounded MT Bold" panose="020F0704030504030204" pitchFamily="34" charset="0"/>
                <a:ea typeface="MS Mincho" panose="02020609040205080304" pitchFamily="49" charset="-128"/>
              </a:rPr>
              <a:t>ev'rywhere</a:t>
            </a:r>
            <a:r>
              <a:rPr lang="en-US" sz="3600" dirty="0">
                <a:effectLst/>
                <a:latin typeface="Arial Rounded MT Bold" panose="020F0704030504030204" pitchFamily="34" charset="0"/>
                <a:ea typeface="MS Mincho" panose="02020609040205080304" pitchFamily="49" charset="-128"/>
              </a:rPr>
              <a:t>;</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go tell it on the mountain</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that Jesus Christ is born!</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8090906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9144000" cy="584775"/>
          </a:xfrm>
          <a:prstGeom prst="rect">
            <a:avLst/>
          </a:prstGeom>
        </p:spPr>
        <p:txBody>
          <a:bodyPr wrap="square">
            <a:spAutoFit/>
          </a:bodyPr>
          <a:lstStyle/>
          <a:p>
            <a:pPr marL="342891" indent="-342891"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“Go Tell It On The Mountain”	            LBW 70</a:t>
            </a:r>
          </a:p>
        </p:txBody>
      </p:sp>
      <p:sp>
        <p:nvSpPr>
          <p:cNvPr id="4" name="TextBox 3">
            <a:extLst>
              <a:ext uri="{FF2B5EF4-FFF2-40B4-BE49-F238E27FC236}">
                <a16:creationId xmlns:a16="http://schemas.microsoft.com/office/drawing/2014/main" id="{C1E8F41C-AB75-9786-DDFE-96E2595F6344}"/>
              </a:ext>
            </a:extLst>
          </p:cNvPr>
          <p:cNvSpPr txBox="1"/>
          <p:nvPr/>
        </p:nvSpPr>
        <p:spPr>
          <a:xfrm>
            <a:off x="147483" y="1799304"/>
            <a:ext cx="8888361" cy="2308324"/>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2	The shepherds feared and trembled</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when, lo, above the earth</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rang out the angel chorus</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that hailed our Savior's birth.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9657769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9144000" cy="584775"/>
          </a:xfrm>
          <a:prstGeom prst="rect">
            <a:avLst/>
          </a:prstGeom>
        </p:spPr>
        <p:txBody>
          <a:bodyPr wrap="square">
            <a:spAutoFit/>
          </a:bodyPr>
          <a:lstStyle/>
          <a:p>
            <a:pPr marL="342891" indent="-342891"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“Go Tell It On The Mountain”	            LBW 70</a:t>
            </a:r>
          </a:p>
        </p:txBody>
      </p:sp>
      <p:sp>
        <p:nvSpPr>
          <p:cNvPr id="4" name="TextBox 3">
            <a:extLst>
              <a:ext uri="{FF2B5EF4-FFF2-40B4-BE49-F238E27FC236}">
                <a16:creationId xmlns:a16="http://schemas.microsoft.com/office/drawing/2014/main" id="{C1E8F41C-AB75-9786-DDFE-96E2595F6344}"/>
              </a:ext>
            </a:extLst>
          </p:cNvPr>
          <p:cNvSpPr txBox="1"/>
          <p:nvPr/>
        </p:nvSpPr>
        <p:spPr>
          <a:xfrm>
            <a:off x="1072944" y="1845439"/>
            <a:ext cx="6921911" cy="2862322"/>
          </a:xfrm>
          <a:prstGeom prst="rect">
            <a:avLst/>
          </a:prstGeom>
          <a:noFill/>
        </p:spPr>
        <p:txBody>
          <a:bodyPr wrap="square">
            <a:spAutoFit/>
          </a:bodyPr>
          <a:lstStyle/>
          <a:p>
            <a:pPr marL="228600" marR="0" indent="-228600">
              <a:spcBef>
                <a:spcPts val="0"/>
              </a:spcBef>
              <a:spcAft>
                <a:spcPts val="0"/>
              </a:spcAft>
            </a:pPr>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Go tell it on the mountain,</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over the hills and </a:t>
            </a:r>
            <a:r>
              <a:rPr lang="en-US" sz="3600" dirty="0" err="1">
                <a:effectLst/>
                <a:latin typeface="Arial Rounded MT Bold" panose="020F0704030504030204" pitchFamily="34" charset="0"/>
                <a:ea typeface="MS Mincho" panose="02020609040205080304" pitchFamily="49" charset="-128"/>
              </a:rPr>
              <a:t>ev'rywhere</a:t>
            </a:r>
            <a:r>
              <a:rPr lang="en-US" sz="3600" dirty="0">
                <a:effectLst/>
                <a:latin typeface="Arial Rounded MT Bold" panose="020F0704030504030204" pitchFamily="34" charset="0"/>
                <a:ea typeface="MS Mincho" panose="02020609040205080304" pitchFamily="49" charset="-128"/>
              </a:rPr>
              <a:t>;</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go tell it on the mountain</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that Jesus Christ is born!</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319348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9144000" cy="584775"/>
          </a:xfrm>
          <a:prstGeom prst="rect">
            <a:avLst/>
          </a:prstGeom>
        </p:spPr>
        <p:txBody>
          <a:bodyPr wrap="square">
            <a:spAutoFit/>
          </a:bodyPr>
          <a:lstStyle/>
          <a:p>
            <a:pPr marL="342891" indent="-342891"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“Go Tell It On The Mountain”	            LBW 70</a:t>
            </a:r>
          </a:p>
        </p:txBody>
      </p:sp>
      <p:sp>
        <p:nvSpPr>
          <p:cNvPr id="4" name="TextBox 3">
            <a:extLst>
              <a:ext uri="{FF2B5EF4-FFF2-40B4-BE49-F238E27FC236}">
                <a16:creationId xmlns:a16="http://schemas.microsoft.com/office/drawing/2014/main" id="{C1E8F41C-AB75-9786-DDFE-96E2595F6344}"/>
              </a:ext>
            </a:extLst>
          </p:cNvPr>
          <p:cNvSpPr txBox="1"/>
          <p:nvPr/>
        </p:nvSpPr>
        <p:spPr>
          <a:xfrm>
            <a:off x="147483" y="1740310"/>
            <a:ext cx="8888361" cy="2308324"/>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3	Down in a lonely manger</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the humble Christ was born;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and God sent us salvation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that blessed Christmas morn.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6825203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9144000" cy="584775"/>
          </a:xfrm>
          <a:prstGeom prst="rect">
            <a:avLst/>
          </a:prstGeom>
        </p:spPr>
        <p:txBody>
          <a:bodyPr wrap="square">
            <a:spAutoFit/>
          </a:bodyPr>
          <a:lstStyle/>
          <a:p>
            <a:pPr marL="342891" indent="-342891"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“Go Tell It On The Mountain”	            LBW 70</a:t>
            </a:r>
          </a:p>
        </p:txBody>
      </p:sp>
      <p:sp>
        <p:nvSpPr>
          <p:cNvPr id="4" name="TextBox 3">
            <a:extLst>
              <a:ext uri="{FF2B5EF4-FFF2-40B4-BE49-F238E27FC236}">
                <a16:creationId xmlns:a16="http://schemas.microsoft.com/office/drawing/2014/main" id="{C1E8F41C-AB75-9786-DDFE-96E2595F6344}"/>
              </a:ext>
            </a:extLst>
          </p:cNvPr>
          <p:cNvSpPr txBox="1"/>
          <p:nvPr/>
        </p:nvSpPr>
        <p:spPr>
          <a:xfrm>
            <a:off x="1072944" y="1845439"/>
            <a:ext cx="6921911" cy="2862322"/>
          </a:xfrm>
          <a:prstGeom prst="rect">
            <a:avLst/>
          </a:prstGeom>
          <a:noFill/>
        </p:spPr>
        <p:txBody>
          <a:bodyPr wrap="square">
            <a:spAutoFit/>
          </a:bodyPr>
          <a:lstStyle/>
          <a:p>
            <a:pPr marL="228600" marR="0" indent="-228600">
              <a:spcBef>
                <a:spcPts val="0"/>
              </a:spcBef>
              <a:spcAft>
                <a:spcPts val="0"/>
              </a:spcAft>
            </a:pPr>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Go tell it on the mountain,</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over the hills and </a:t>
            </a:r>
            <a:r>
              <a:rPr lang="en-US" sz="3600" dirty="0" err="1">
                <a:effectLst/>
                <a:latin typeface="Arial Rounded MT Bold" panose="020F0704030504030204" pitchFamily="34" charset="0"/>
                <a:ea typeface="MS Mincho" panose="02020609040205080304" pitchFamily="49" charset="-128"/>
              </a:rPr>
              <a:t>ev'rywhere</a:t>
            </a:r>
            <a:r>
              <a:rPr lang="en-US" sz="3600" dirty="0">
                <a:effectLst/>
                <a:latin typeface="Arial Rounded MT Bold" panose="020F0704030504030204" pitchFamily="34" charset="0"/>
                <a:ea typeface="MS Mincho" panose="02020609040205080304" pitchFamily="49" charset="-128"/>
              </a:rPr>
              <a:t>;</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go tell it on the mountain</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that Jesus Christ is born!</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7456153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p:cNvSpPr/>
          <p:nvPr/>
        </p:nvSpPr>
        <p:spPr>
          <a:xfrm>
            <a:off x="308224" y="829580"/>
            <a:ext cx="8507003" cy="2284600"/>
          </a:xfrm>
          <a:prstGeom prst="rect">
            <a:avLst/>
          </a:prstGeom>
        </p:spPr>
        <p:txBody>
          <a:bodyPr wrap="square">
            <a:spAutoFit/>
          </a:bodyPr>
          <a:lstStyle/>
          <a:p>
            <a:pPr marL="347337" indent="-347337">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37" indent="-347337">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37" indent="-347337">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p:cNvSpPr/>
          <p:nvPr/>
        </p:nvSpPr>
        <p:spPr>
          <a:xfrm>
            <a:off x="234592" y="3316010"/>
            <a:ext cx="8507003" cy="2131289"/>
          </a:xfrm>
          <a:prstGeom prst="rect">
            <a:avLst/>
          </a:prstGeom>
        </p:spPr>
        <p:txBody>
          <a:bodyPr wrap="square">
            <a:spAutoFit/>
          </a:bodyPr>
          <a:lstStyle/>
          <a:p>
            <a:pPr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Pre-Recorded By </a:t>
            </a:r>
          </a:p>
          <a:p>
            <a:pPr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Roxanne Groff</a:t>
            </a:r>
          </a:p>
        </p:txBody>
      </p:sp>
      <p:sp>
        <p:nvSpPr>
          <p:cNvPr id="8" name="Rectangle 7"/>
          <p:cNvSpPr/>
          <p:nvPr/>
        </p:nvSpPr>
        <p:spPr>
          <a:xfrm>
            <a:off x="159250" y="5609991"/>
            <a:ext cx="8676527" cy="1169551"/>
          </a:xfrm>
          <a:prstGeom prst="rect">
            <a:avLst/>
          </a:prstGeom>
        </p:spPr>
        <p:txBody>
          <a:bodyPr wrap="square">
            <a:spAutoFit/>
          </a:bodyPr>
          <a:lstStyle/>
          <a:p>
            <a:pPr>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2023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D2AE2134-D5F3-0EAB-D315-1E2C6C2768C9}"/>
              </a:ext>
            </a:extLst>
          </p:cNvPr>
          <p:cNvSpPr txBox="1"/>
          <p:nvPr/>
        </p:nvSpPr>
        <p:spPr>
          <a:xfrm>
            <a:off x="0" y="914401"/>
            <a:ext cx="9144000" cy="5962081"/>
          </a:xfrm>
          <a:prstGeom prst="rect">
            <a:avLst/>
          </a:prstGeom>
          <a:noFill/>
        </p:spPr>
        <p:txBody>
          <a:bodyPr wrap="square">
            <a:spAutoFit/>
          </a:bodyPr>
          <a:lstStyle/>
          <a:p>
            <a:pPr marL="628650" marR="0" indent="-628650">
              <a:lnSpc>
                <a:spcPct val="119000"/>
              </a:lnSpc>
              <a:spcBef>
                <a:spcPts val="0"/>
              </a:spcBef>
              <a:spcAft>
                <a:spcPts val="300"/>
              </a:spcAft>
              <a:tabLst>
                <a:tab pos="4346575" algn="l"/>
                <a:tab pos="5948363" algn="l"/>
              </a:tabLst>
            </a:pPr>
            <a:r>
              <a:rPr lang="en-US" sz="3600" b="1" dirty="0">
                <a:effectLst/>
                <a:latin typeface="Arial Rounded MT Bold" panose="020F0704030504030204" pitchFamily="34" charset="0"/>
                <a:ea typeface="Garamond,Times New Roman"/>
                <a:cs typeface="Garamond,Times New Roman"/>
              </a:rPr>
              <a:t>C:	We come before you in need of grace. Too often our thoughts are judgmental and condemning of others. Too often our words are sarcastic or harsh, as harmful as weapons. Too often our actions are motivated by selfishness and we do not recognize the hurt or need in others. </a:t>
            </a:r>
            <a:endParaRPr lang="en-US" sz="3600" dirty="0">
              <a:effectLst/>
              <a:latin typeface="Arial Rounded MT Bold" panose="020F0704030504030204" pitchFamily="34" charset="0"/>
              <a:ea typeface="Garamond,Times New Roman"/>
              <a:cs typeface="Garamond,Times New Roman"/>
            </a:endParaRPr>
          </a:p>
        </p:txBody>
      </p:sp>
    </p:spTree>
    <p:extLst>
      <p:ext uri="{BB962C8B-B14F-4D97-AF65-F5344CB8AC3E}">
        <p14:creationId xmlns:p14="http://schemas.microsoft.com/office/powerpoint/2010/main" val="396704822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D2AE2134-D5F3-0EAB-D315-1E2C6C2768C9}"/>
              </a:ext>
            </a:extLst>
          </p:cNvPr>
          <p:cNvSpPr txBox="1"/>
          <p:nvPr/>
        </p:nvSpPr>
        <p:spPr>
          <a:xfrm>
            <a:off x="817306" y="1779640"/>
            <a:ext cx="7433187" cy="2665666"/>
          </a:xfrm>
          <a:prstGeom prst="rect">
            <a:avLst/>
          </a:prstGeom>
          <a:noFill/>
        </p:spPr>
        <p:txBody>
          <a:bodyPr wrap="square">
            <a:spAutoFit/>
          </a:bodyPr>
          <a:lstStyle/>
          <a:p>
            <a:pPr marL="628650" marR="0" indent="-628650">
              <a:lnSpc>
                <a:spcPct val="119000"/>
              </a:lnSpc>
              <a:spcBef>
                <a:spcPts val="0"/>
              </a:spcBef>
              <a:spcAft>
                <a:spcPts val="300"/>
              </a:spcAft>
              <a:tabLst>
                <a:tab pos="4346575" algn="l"/>
                <a:tab pos="5948363" algn="l"/>
              </a:tabLst>
            </a:pPr>
            <a:r>
              <a:rPr lang="en-US" sz="3600" b="1" dirty="0">
                <a:effectLst/>
                <a:latin typeface="Arial Rounded MT Bold" panose="020F0704030504030204" pitchFamily="34" charset="0"/>
                <a:ea typeface="Garamond,Times New Roman"/>
                <a:cs typeface="Garamond,Times New Roman"/>
              </a:rPr>
              <a:t>C:	Forgive us, O God, and draw us back into right relationship with you, our neighbors, and your creation.</a:t>
            </a:r>
            <a:endParaRPr lang="en-US" sz="3600" dirty="0">
              <a:effectLst/>
              <a:latin typeface="Arial Rounded MT Bold" panose="020F0704030504030204" pitchFamily="34" charset="0"/>
              <a:ea typeface="Garamond,Times New Roman"/>
              <a:cs typeface="Garamond,Times New Roman"/>
            </a:endParaRPr>
          </a:p>
        </p:txBody>
      </p:sp>
    </p:spTree>
    <p:extLst>
      <p:ext uri="{BB962C8B-B14F-4D97-AF65-F5344CB8AC3E}">
        <p14:creationId xmlns:p14="http://schemas.microsoft.com/office/powerpoint/2010/main" val="53099935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D2AE2134-D5F3-0EAB-D315-1E2C6C2768C9}"/>
              </a:ext>
            </a:extLst>
          </p:cNvPr>
          <p:cNvSpPr txBox="1"/>
          <p:nvPr/>
        </p:nvSpPr>
        <p:spPr>
          <a:xfrm>
            <a:off x="679654" y="1238866"/>
            <a:ext cx="7708491" cy="4211538"/>
          </a:xfrm>
          <a:prstGeom prst="rect">
            <a:avLst/>
          </a:prstGeom>
          <a:noFill/>
        </p:spPr>
        <p:txBody>
          <a:bodyPr wrap="square">
            <a:spAutoFit/>
          </a:bodyPr>
          <a:lstStyle/>
          <a:p>
            <a:pPr marL="628650" marR="0" indent="-628650">
              <a:lnSpc>
                <a:spcPct val="119000"/>
              </a:lnSpc>
              <a:spcBef>
                <a:spcPts val="0"/>
              </a:spcBef>
              <a:spcAft>
                <a:spcPts val="300"/>
              </a:spcAft>
              <a:tabLst>
                <a:tab pos="4346575" algn="l"/>
                <a:tab pos="5948363" algn="l"/>
              </a:tabLst>
            </a:pPr>
            <a:r>
              <a:rPr lang="en-US" sz="3200" dirty="0">
                <a:effectLst/>
                <a:latin typeface="Arial Rounded MT Bold" panose="020F0704030504030204" pitchFamily="34" charset="0"/>
                <a:ea typeface="Garamond,Times New Roman"/>
                <a:cs typeface="Garamond,Times New Roman"/>
              </a:rPr>
              <a:t>P:	The promise is sure: Christ’s advent is near, and in Christ we are forgiven all our sin. Know that you are a beloved child of God, and be strengthened in all goodness.   </a:t>
            </a:r>
          </a:p>
          <a:p>
            <a:pPr marL="628650" marR="0" indent="-628650">
              <a:lnSpc>
                <a:spcPct val="119000"/>
              </a:lnSpc>
              <a:spcBef>
                <a:spcPts val="0"/>
              </a:spcBef>
              <a:spcAft>
                <a:spcPts val="300"/>
              </a:spcAft>
              <a:tabLst>
                <a:tab pos="4346575" algn="l"/>
                <a:tab pos="5948363" algn="l"/>
              </a:tabLst>
            </a:pPr>
            <a:endParaRPr lang="en-US" sz="3200" dirty="0">
              <a:effectLst/>
              <a:latin typeface="Arial Rounded MT Bold" panose="020F0704030504030204" pitchFamily="34" charset="0"/>
              <a:ea typeface="Garamond,Times New Roman"/>
              <a:cs typeface="Garamond,Times New Roman"/>
            </a:endParaRPr>
          </a:p>
          <a:p>
            <a:pPr marL="628650" marR="0" indent="-628650">
              <a:lnSpc>
                <a:spcPct val="95000"/>
              </a:lnSpc>
              <a:spcBef>
                <a:spcPts val="0"/>
              </a:spcBef>
              <a:spcAft>
                <a:spcPts val="0"/>
              </a:spcAft>
              <a:tabLst>
                <a:tab pos="4346575" algn="l"/>
                <a:tab pos="5948363" algn="l"/>
              </a:tabLst>
            </a:pPr>
            <a:r>
              <a:rPr lang="en-US" sz="3600" b="1" dirty="0">
                <a:effectLst/>
                <a:latin typeface="Arial Rounded MT Bold" panose="020F0704030504030204" pitchFamily="34" charset="0"/>
                <a:ea typeface="Garamond,Times New Roman"/>
                <a:cs typeface="Garamond,Times New Roman"/>
              </a:rPr>
              <a:t>C:	Amen.</a:t>
            </a:r>
            <a:endParaRPr lang="en-US" sz="3600" dirty="0">
              <a:effectLst/>
              <a:latin typeface="Arial Rounded MT Bold" panose="020F0704030504030204" pitchFamily="34" charset="0"/>
              <a:ea typeface="Garamond,Times New Roman"/>
              <a:cs typeface="Garamond,Times New Roman"/>
            </a:endParaRPr>
          </a:p>
        </p:txBody>
      </p:sp>
    </p:spTree>
    <p:extLst>
      <p:ext uri="{BB962C8B-B14F-4D97-AF65-F5344CB8AC3E}">
        <p14:creationId xmlns:p14="http://schemas.microsoft.com/office/powerpoint/2010/main" val="362991429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2"/>
            <a:ext cx="9143999" cy="904775"/>
          </a:xfrm>
        </p:spPr>
        <p:txBody>
          <a:bodyPr/>
          <a:lstStyle/>
          <a:p>
            <a:pPr algn="ctr">
              <a:buFont typeface="Symbol" panose="05050102010706020507" pitchFamily="18" charset="2"/>
              <a:buChar char=""/>
            </a:pPr>
            <a:r>
              <a:rPr lang="en-US" dirty="0"/>
              <a:t>Gathering Song/Hymn of Praise</a:t>
            </a:r>
          </a:p>
        </p:txBody>
      </p:sp>
      <p:sp>
        <p:nvSpPr>
          <p:cNvPr id="2" name="Rectangle 1"/>
          <p:cNvSpPr/>
          <p:nvPr/>
        </p:nvSpPr>
        <p:spPr>
          <a:xfrm>
            <a:off x="19668" y="990623"/>
            <a:ext cx="9124163" cy="1307666"/>
          </a:xfrm>
          <a:prstGeom prst="rect">
            <a:avLst/>
          </a:prstGeom>
        </p:spPr>
        <p:txBody>
          <a:bodyPr wrap="square">
            <a:spAutoFit/>
          </a:bodyPr>
          <a:lstStyle/>
          <a:p>
            <a:pPr algn="ctr">
              <a:lnSpc>
                <a:spcPct val="107000"/>
              </a:lnSpc>
              <a:spcBef>
                <a:spcPts val="0"/>
              </a:spcBef>
              <a:spcAft>
                <a:spcPts val="600"/>
              </a:spcAft>
            </a:pPr>
            <a:r>
              <a:rPr lang="en-US" sz="3600" dirty="0">
                <a:latin typeface="Arial Rounded MT Bold" panose="020F0704030504030204" pitchFamily="34" charset="0"/>
                <a:ea typeface="Calibri" panose="020F0502020204030204" pitchFamily="34" charset="0"/>
              </a:rPr>
              <a:t>“Hark! The Herald Angels Sing”</a:t>
            </a:r>
          </a:p>
          <a:p>
            <a:pPr algn="ctr">
              <a:lnSpc>
                <a:spcPct val="107000"/>
              </a:lnSpc>
              <a:spcBef>
                <a:spcPts val="0"/>
              </a:spcBef>
              <a:spcAft>
                <a:spcPts val="600"/>
              </a:spcAft>
            </a:pPr>
            <a:r>
              <a:rPr lang="en-US" sz="3600" dirty="0">
                <a:latin typeface="Arial Rounded MT Bold" panose="020F0704030504030204" pitchFamily="34" charset="0"/>
                <a:ea typeface="Calibri" panose="020F0502020204030204" pitchFamily="34" charset="0"/>
              </a:rPr>
              <a:t>LBW 60</a:t>
            </a:r>
            <a:endParaRPr lang="en-US" sz="3600" i="1" dirty="0">
              <a:latin typeface="Arial Rounded MT Bold" panose="020F070403050403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ED83DE85-D327-D620-F3EC-216E2BE98C4D}"/>
              </a:ext>
            </a:extLst>
          </p:cNvPr>
          <p:cNvPicPr>
            <a:picLocks noChangeAspect="1"/>
          </p:cNvPicPr>
          <p:nvPr/>
        </p:nvPicPr>
        <p:blipFill>
          <a:blip r:embed="rId3"/>
          <a:stretch>
            <a:fillRect/>
          </a:stretch>
        </p:blipFill>
        <p:spPr>
          <a:xfrm>
            <a:off x="1500648" y="2735825"/>
            <a:ext cx="6066503" cy="341240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82" y="125384"/>
            <a:ext cx="9124163" cy="577338"/>
          </a:xfrm>
          <a:prstGeom prst="rect">
            <a:avLst/>
          </a:prstGeom>
        </p:spPr>
        <p:txBody>
          <a:bodyPr wrap="square">
            <a:spAutoFit/>
          </a:bodyPr>
          <a:lstStyle/>
          <a:p>
            <a:pPr>
              <a:lnSpc>
                <a:spcPct val="107000"/>
              </a:lnSpc>
              <a:spcBef>
                <a:spcPts val="0"/>
              </a:spcBef>
              <a:spcAft>
                <a:spcPts val="600"/>
              </a:spcAft>
            </a:pPr>
            <a:r>
              <a:rPr lang="en-US" sz="3200" dirty="0">
                <a:latin typeface="Arial Rounded MT Bold" panose="020F0704030504030204" pitchFamily="34" charset="0"/>
                <a:ea typeface="Calibri" panose="020F0502020204030204" pitchFamily="34" charset="0"/>
              </a:rPr>
              <a:t>“Hark! The Herald Angels Sing”            LBW 60</a:t>
            </a:r>
          </a:p>
        </p:txBody>
      </p:sp>
      <p:sp>
        <p:nvSpPr>
          <p:cNvPr id="5" name="TextBox 4">
            <a:extLst>
              <a:ext uri="{FF2B5EF4-FFF2-40B4-BE49-F238E27FC236}">
                <a16:creationId xmlns:a16="http://schemas.microsoft.com/office/drawing/2014/main" id="{A5C4F2E5-1F64-E91C-226D-698CEE548B72}"/>
              </a:ext>
            </a:extLst>
          </p:cNvPr>
          <p:cNvSpPr txBox="1"/>
          <p:nvPr/>
        </p:nvSpPr>
        <p:spPr>
          <a:xfrm>
            <a:off x="659989" y="1244116"/>
            <a:ext cx="7747819" cy="4524315"/>
          </a:xfrm>
          <a:prstGeom prst="rect">
            <a:avLst/>
          </a:prstGeom>
          <a:noFill/>
        </p:spPr>
        <p:txBody>
          <a:bodyPr wrap="square">
            <a:spAutoFit/>
          </a:bodyPr>
          <a:lstStyle/>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1	Hark! The herald angels sing,</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"Glory to the newborn king;</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peace on earth, and mercy mild,</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God and sinners reconciled."</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Joyful, all you nations, rise;</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join the triumph of the skies;</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with angelic hosts proclaim,</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"Christ is born in Bethlehem!"</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302249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82" y="125384"/>
            <a:ext cx="9124163" cy="577338"/>
          </a:xfrm>
          <a:prstGeom prst="rect">
            <a:avLst/>
          </a:prstGeom>
        </p:spPr>
        <p:txBody>
          <a:bodyPr wrap="square">
            <a:spAutoFit/>
          </a:bodyPr>
          <a:lstStyle/>
          <a:p>
            <a:pPr>
              <a:lnSpc>
                <a:spcPct val="107000"/>
              </a:lnSpc>
              <a:spcBef>
                <a:spcPts val="0"/>
              </a:spcBef>
              <a:spcAft>
                <a:spcPts val="600"/>
              </a:spcAft>
            </a:pPr>
            <a:r>
              <a:rPr lang="en-US" sz="3200" dirty="0">
                <a:latin typeface="Arial Rounded MT Bold" panose="020F0704030504030204" pitchFamily="34" charset="0"/>
                <a:ea typeface="Calibri" panose="020F0502020204030204" pitchFamily="34" charset="0"/>
              </a:rPr>
              <a:t>“Hark! The Herald Angels Sing”            LBW 60</a:t>
            </a:r>
          </a:p>
        </p:txBody>
      </p:sp>
      <p:sp>
        <p:nvSpPr>
          <p:cNvPr id="5" name="TextBox 4">
            <a:extLst>
              <a:ext uri="{FF2B5EF4-FFF2-40B4-BE49-F238E27FC236}">
                <a16:creationId xmlns:a16="http://schemas.microsoft.com/office/drawing/2014/main" id="{A5C4F2E5-1F64-E91C-226D-698CEE548B72}"/>
              </a:ext>
            </a:extLst>
          </p:cNvPr>
          <p:cNvSpPr txBox="1"/>
          <p:nvPr/>
        </p:nvSpPr>
        <p:spPr>
          <a:xfrm>
            <a:off x="997974" y="2305603"/>
            <a:ext cx="7148052" cy="1754326"/>
          </a:xfrm>
          <a:prstGeom prst="rect">
            <a:avLst/>
          </a:prstGeom>
          <a:noFill/>
        </p:spPr>
        <p:txBody>
          <a:bodyPr wrap="square">
            <a:spAutoFit/>
          </a:bodyPr>
          <a:lstStyle/>
          <a:p>
            <a:pPr marL="403225" marR="0" indent="-403225">
              <a:spcBef>
                <a:spcPts val="0"/>
              </a:spcBef>
              <a:spcAft>
                <a:spcPts val="0"/>
              </a:spcAf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Hark! The herald angels sing,</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"Glory to the newborn king!"</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501493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82" y="125384"/>
            <a:ext cx="9124163" cy="577338"/>
          </a:xfrm>
          <a:prstGeom prst="rect">
            <a:avLst/>
          </a:prstGeom>
        </p:spPr>
        <p:txBody>
          <a:bodyPr wrap="square">
            <a:spAutoFit/>
          </a:bodyPr>
          <a:lstStyle/>
          <a:p>
            <a:pPr>
              <a:lnSpc>
                <a:spcPct val="107000"/>
              </a:lnSpc>
              <a:spcBef>
                <a:spcPts val="0"/>
              </a:spcBef>
              <a:spcAft>
                <a:spcPts val="600"/>
              </a:spcAft>
            </a:pPr>
            <a:r>
              <a:rPr lang="en-US" sz="3200" dirty="0">
                <a:latin typeface="Arial Rounded MT Bold" panose="020F0704030504030204" pitchFamily="34" charset="0"/>
                <a:ea typeface="Calibri" panose="020F0502020204030204" pitchFamily="34" charset="0"/>
              </a:rPr>
              <a:t>“Hark! The Herald Angels Sing”            LBW 60</a:t>
            </a:r>
          </a:p>
        </p:txBody>
      </p:sp>
      <p:sp>
        <p:nvSpPr>
          <p:cNvPr id="5" name="TextBox 4">
            <a:extLst>
              <a:ext uri="{FF2B5EF4-FFF2-40B4-BE49-F238E27FC236}">
                <a16:creationId xmlns:a16="http://schemas.microsoft.com/office/drawing/2014/main" id="{A5C4F2E5-1F64-E91C-226D-698CEE548B72}"/>
              </a:ext>
            </a:extLst>
          </p:cNvPr>
          <p:cNvSpPr txBox="1"/>
          <p:nvPr/>
        </p:nvSpPr>
        <p:spPr>
          <a:xfrm>
            <a:off x="596079" y="1312942"/>
            <a:ext cx="7875639" cy="4524315"/>
          </a:xfrm>
          <a:prstGeom prst="rect">
            <a:avLst/>
          </a:prstGeom>
          <a:noFill/>
        </p:spPr>
        <p:txBody>
          <a:bodyPr wrap="square">
            <a:spAutoFit/>
          </a:bodyPr>
          <a:lstStyle/>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2	Christ, by highest </a:t>
            </a:r>
            <a:r>
              <a:rPr lang="en-US" sz="3600" dirty="0" err="1">
                <a:effectLst/>
                <a:latin typeface="Arial Rounded MT Bold" panose="020F0704030504030204" pitchFamily="34" charset="0"/>
                <a:ea typeface="MS Mincho" panose="02020609040205080304" pitchFamily="49" charset="-128"/>
              </a:rPr>
              <a:t>heav'n</a:t>
            </a:r>
            <a:r>
              <a:rPr lang="en-US" sz="3600" dirty="0">
                <a:effectLst/>
                <a:latin typeface="Arial Rounded MT Bold" panose="020F0704030504030204" pitchFamily="34" charset="0"/>
                <a:ea typeface="MS Mincho" panose="02020609040205080304" pitchFamily="49" charset="-128"/>
              </a:rPr>
              <a:t> adored,</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Christ, the everlasting Lord,</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late in time behold him come,</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offspring of a virgin's womb.</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Veiled in flesh the Godhead see!</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Hail, incarnate deity!</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Pleased as man with us to dwell,</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Jesus, our Emmanuel!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815088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82" y="125384"/>
            <a:ext cx="9124163" cy="577338"/>
          </a:xfrm>
          <a:prstGeom prst="rect">
            <a:avLst/>
          </a:prstGeom>
        </p:spPr>
        <p:txBody>
          <a:bodyPr wrap="square">
            <a:spAutoFit/>
          </a:bodyPr>
          <a:lstStyle/>
          <a:p>
            <a:pPr>
              <a:lnSpc>
                <a:spcPct val="107000"/>
              </a:lnSpc>
              <a:spcBef>
                <a:spcPts val="0"/>
              </a:spcBef>
              <a:spcAft>
                <a:spcPts val="600"/>
              </a:spcAft>
            </a:pPr>
            <a:r>
              <a:rPr lang="en-US" sz="3200" dirty="0">
                <a:latin typeface="Arial Rounded MT Bold" panose="020F0704030504030204" pitchFamily="34" charset="0"/>
                <a:ea typeface="Calibri" panose="020F0502020204030204" pitchFamily="34" charset="0"/>
              </a:rPr>
              <a:t>“Hark! The Herald Angels Sing”            LBW 60</a:t>
            </a:r>
          </a:p>
        </p:txBody>
      </p:sp>
      <p:sp>
        <p:nvSpPr>
          <p:cNvPr id="5" name="TextBox 4">
            <a:extLst>
              <a:ext uri="{FF2B5EF4-FFF2-40B4-BE49-F238E27FC236}">
                <a16:creationId xmlns:a16="http://schemas.microsoft.com/office/drawing/2014/main" id="{A5C4F2E5-1F64-E91C-226D-698CEE548B72}"/>
              </a:ext>
            </a:extLst>
          </p:cNvPr>
          <p:cNvSpPr txBox="1"/>
          <p:nvPr/>
        </p:nvSpPr>
        <p:spPr>
          <a:xfrm>
            <a:off x="997974" y="2305603"/>
            <a:ext cx="7148052" cy="1754326"/>
          </a:xfrm>
          <a:prstGeom prst="rect">
            <a:avLst/>
          </a:prstGeom>
          <a:noFill/>
        </p:spPr>
        <p:txBody>
          <a:bodyPr wrap="square">
            <a:spAutoFit/>
          </a:bodyPr>
          <a:lstStyle/>
          <a:p>
            <a:pPr marL="403225" marR="0" indent="-403225">
              <a:spcBef>
                <a:spcPts val="0"/>
              </a:spcBef>
              <a:spcAft>
                <a:spcPts val="0"/>
              </a:spcAf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Hark! The herald angels sing,</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"Glory to the newborn king!"</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216784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82" y="125384"/>
            <a:ext cx="9124163" cy="577338"/>
          </a:xfrm>
          <a:prstGeom prst="rect">
            <a:avLst/>
          </a:prstGeom>
        </p:spPr>
        <p:txBody>
          <a:bodyPr wrap="square">
            <a:spAutoFit/>
          </a:bodyPr>
          <a:lstStyle/>
          <a:p>
            <a:pPr>
              <a:lnSpc>
                <a:spcPct val="107000"/>
              </a:lnSpc>
              <a:spcBef>
                <a:spcPts val="0"/>
              </a:spcBef>
              <a:spcAft>
                <a:spcPts val="600"/>
              </a:spcAft>
            </a:pPr>
            <a:r>
              <a:rPr lang="en-US" sz="3200" dirty="0">
                <a:latin typeface="Arial Rounded MT Bold" panose="020F0704030504030204" pitchFamily="34" charset="0"/>
                <a:ea typeface="Calibri" panose="020F0502020204030204" pitchFamily="34" charset="0"/>
              </a:rPr>
              <a:t>“Hark! The Herald Angels Sing”            LBW 60</a:t>
            </a:r>
          </a:p>
        </p:txBody>
      </p:sp>
      <p:sp>
        <p:nvSpPr>
          <p:cNvPr id="5" name="TextBox 4">
            <a:extLst>
              <a:ext uri="{FF2B5EF4-FFF2-40B4-BE49-F238E27FC236}">
                <a16:creationId xmlns:a16="http://schemas.microsoft.com/office/drawing/2014/main" id="{A5C4F2E5-1F64-E91C-226D-698CEE548B72}"/>
              </a:ext>
            </a:extLst>
          </p:cNvPr>
          <p:cNvSpPr txBox="1"/>
          <p:nvPr/>
        </p:nvSpPr>
        <p:spPr>
          <a:xfrm>
            <a:off x="117416" y="1076968"/>
            <a:ext cx="8909168" cy="4524315"/>
          </a:xfrm>
          <a:prstGeom prst="rect">
            <a:avLst/>
          </a:prstGeom>
          <a:noFill/>
        </p:spPr>
        <p:txBody>
          <a:bodyPr wrap="square">
            <a:spAutoFit/>
          </a:bodyPr>
          <a:lstStyle/>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3	Hail the </a:t>
            </a:r>
            <a:r>
              <a:rPr lang="en-US" sz="3600" dirty="0" err="1">
                <a:effectLst/>
                <a:latin typeface="Arial Rounded MT Bold" panose="020F0704030504030204" pitchFamily="34" charset="0"/>
                <a:ea typeface="MS Mincho" panose="02020609040205080304" pitchFamily="49" charset="-128"/>
              </a:rPr>
              <a:t>heav'n</a:t>
            </a:r>
            <a:r>
              <a:rPr lang="en-US" sz="3600" dirty="0">
                <a:effectLst/>
                <a:latin typeface="Arial Rounded MT Bold" panose="020F0704030504030204" pitchFamily="34" charset="0"/>
                <a:ea typeface="MS Mincho" panose="02020609040205080304" pitchFamily="49" charset="-128"/>
              </a:rPr>
              <a:t>-born Prince of peace!</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Hail the Sun of righteousness!</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Light and life to all he brings,</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a:t>
            </a:r>
            <a:r>
              <a:rPr lang="en-US" sz="3600" dirty="0" err="1">
                <a:effectLst/>
                <a:latin typeface="Arial Rounded MT Bold" panose="020F0704030504030204" pitchFamily="34" charset="0"/>
                <a:ea typeface="MS Mincho" panose="02020609040205080304" pitchFamily="49" charset="-128"/>
              </a:rPr>
              <a:t>ris'n</a:t>
            </a:r>
            <a:r>
              <a:rPr lang="en-US" sz="3600" dirty="0">
                <a:effectLst/>
                <a:latin typeface="Arial Rounded MT Bold" panose="020F0704030504030204" pitchFamily="34" charset="0"/>
                <a:ea typeface="MS Mincho" panose="02020609040205080304" pitchFamily="49" charset="-128"/>
              </a:rPr>
              <a:t> with healing in his wings.</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Mild he lays his glory by,</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born that we no more may die,</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born to raise each child of earth,</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born to give us second birth.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058718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3660" y="1622939"/>
            <a:ext cx="6876681" cy="3231654"/>
          </a:xfrm>
          <a:prstGeom prst="rect">
            <a:avLst/>
          </a:prstGeom>
        </p:spPr>
        <p:txBody>
          <a:bodyPr wrap="square">
            <a:spAutoFit/>
          </a:bodyPr>
          <a:lstStyle/>
          <a:p>
            <a:pPr marL="571486" indent="-571486">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Prelude –</a:t>
            </a:r>
            <a:r>
              <a:rPr lang="en-US" sz="3600" i="1" dirty="0">
                <a:solidFill>
                  <a:srgbClr val="000000"/>
                </a:solidFill>
                <a:latin typeface="Arial Rounded MT Bold" panose="020F0704030504030204" pitchFamily="34" charset="0"/>
                <a:ea typeface="Calibri" panose="020F0502020204030204" pitchFamily="34" charset="0"/>
              </a:rPr>
              <a:t>by  Roxanne Groff</a:t>
            </a:r>
          </a:p>
          <a:p>
            <a:pPr marL="571486" indent="-571486">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a:t>
            </a:r>
          </a:p>
          <a:p>
            <a:pPr marL="457189" indent="-457189">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Ringing of the Bell</a:t>
            </a:r>
          </a:p>
          <a:p>
            <a:pPr marL="457189" indent="-457189" defTabSz="685783">
              <a:spcAft>
                <a:spcPts val="2400"/>
              </a:spcAft>
              <a:buFont typeface="Arial" panose="020B0604020202020204" pitchFamily="34" charset="0"/>
              <a:buChar char="•"/>
              <a:defRPr/>
            </a:pPr>
            <a:r>
              <a:rPr lang="en-US" sz="3600" b="1" dirty="0">
                <a:solidFill>
                  <a:srgbClr val="000000"/>
                </a:solidFill>
                <a:latin typeface="Arial Rounded MT Bold" panose="020F0704030504030204" pitchFamily="34" charset="0"/>
                <a:ea typeface="Calibri" panose="020F0502020204030204" pitchFamily="34" charset="0"/>
              </a:rPr>
              <a:t>Welcome</a:t>
            </a:r>
            <a:endParaRPr lang="en-US" sz="1400" dirty="0"/>
          </a:p>
        </p:txBody>
      </p:sp>
      <p:sp>
        <p:nvSpPr>
          <p:cNvPr id="6" name="Rectangle 5"/>
          <p:cNvSpPr/>
          <p:nvPr/>
        </p:nvSpPr>
        <p:spPr>
          <a:xfrm>
            <a:off x="272266" y="152261"/>
            <a:ext cx="8599471" cy="1077218"/>
          </a:xfrm>
          <a:prstGeom prst="rect">
            <a:avLst/>
          </a:prstGeom>
        </p:spPr>
        <p:txBody>
          <a:bodyPr wrap="square">
            <a:spAutoFit/>
          </a:bodyPr>
          <a:lstStyle/>
          <a:p>
            <a:pPr marL="457189" indent="-457189"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189" indent="-457189"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82" y="125384"/>
            <a:ext cx="9124163" cy="577338"/>
          </a:xfrm>
          <a:prstGeom prst="rect">
            <a:avLst/>
          </a:prstGeom>
        </p:spPr>
        <p:txBody>
          <a:bodyPr wrap="square">
            <a:spAutoFit/>
          </a:bodyPr>
          <a:lstStyle/>
          <a:p>
            <a:pPr>
              <a:lnSpc>
                <a:spcPct val="107000"/>
              </a:lnSpc>
              <a:spcBef>
                <a:spcPts val="0"/>
              </a:spcBef>
              <a:spcAft>
                <a:spcPts val="600"/>
              </a:spcAft>
            </a:pPr>
            <a:r>
              <a:rPr lang="en-US" sz="3200" dirty="0">
                <a:latin typeface="Arial Rounded MT Bold" panose="020F0704030504030204" pitchFamily="34" charset="0"/>
                <a:ea typeface="Calibri" panose="020F0502020204030204" pitchFamily="34" charset="0"/>
              </a:rPr>
              <a:t>“Hark! The Herald Angels Sing”            LBW 60</a:t>
            </a:r>
          </a:p>
        </p:txBody>
      </p:sp>
      <p:sp>
        <p:nvSpPr>
          <p:cNvPr id="5" name="TextBox 4">
            <a:extLst>
              <a:ext uri="{FF2B5EF4-FFF2-40B4-BE49-F238E27FC236}">
                <a16:creationId xmlns:a16="http://schemas.microsoft.com/office/drawing/2014/main" id="{A5C4F2E5-1F64-E91C-226D-698CEE548B72}"/>
              </a:ext>
            </a:extLst>
          </p:cNvPr>
          <p:cNvSpPr txBox="1"/>
          <p:nvPr/>
        </p:nvSpPr>
        <p:spPr>
          <a:xfrm>
            <a:off x="997974" y="2305603"/>
            <a:ext cx="7148052" cy="1754326"/>
          </a:xfrm>
          <a:prstGeom prst="rect">
            <a:avLst/>
          </a:prstGeom>
          <a:noFill/>
        </p:spPr>
        <p:txBody>
          <a:bodyPr wrap="square">
            <a:spAutoFit/>
          </a:bodyPr>
          <a:lstStyle/>
          <a:p>
            <a:pPr marL="403225" marR="0" indent="-403225">
              <a:spcBef>
                <a:spcPts val="0"/>
              </a:spcBef>
              <a:spcAft>
                <a:spcPts val="0"/>
              </a:spcAf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Hark! The herald angels sing,</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"Glory to the newborn king!"</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252514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latin typeface="Arial Rounded MT Bold" panose="020F0704030504030204" pitchFamily="34" charset="0"/>
              <a:ea typeface="Calibri" panose="020F0502020204030204" pitchFamily="34" charset="0"/>
            </a:endParaRPr>
          </a:p>
        </p:txBody>
      </p:sp>
      <p:sp>
        <p:nvSpPr>
          <p:cNvPr id="3" name="Rectangle 2"/>
          <p:cNvSpPr/>
          <p:nvPr/>
        </p:nvSpPr>
        <p:spPr>
          <a:xfrm>
            <a:off x="348343" y="1103813"/>
            <a:ext cx="8432800" cy="2811539"/>
          </a:xfrm>
          <a:prstGeom prst="rect">
            <a:avLst/>
          </a:prstGeom>
        </p:spPr>
        <p:txBody>
          <a:bodyPr wrap="square">
            <a:spAutoFit/>
          </a:bodyPr>
          <a:lstStyle/>
          <a:p>
            <a:pPr marL="684514" indent="-684514">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514" indent="-684514">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514" indent="-684514">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18601" y="856344"/>
            <a:ext cx="9118361" cy="5159992"/>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1" y="955965"/>
            <a:ext cx="9157803" cy="4925291"/>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0" y="831274"/>
            <a:ext cx="9144000" cy="5798127"/>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94343" y="1197987"/>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God in heaven; </a:t>
            </a:r>
          </a:p>
          <a:p>
            <a:r>
              <a:rPr lang="en-US" sz="4000" b="1" dirty="0">
                <a:solidFill>
                  <a:srgbClr val="222222"/>
                </a:solidFill>
                <a:latin typeface="Arial Rounded MT Bold" panose="020F0704030504030204" pitchFamily="34" charset="0"/>
              </a:rPr>
              <a:t>peace, goodwill to all the earth.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Mighty God of all creation, </a:t>
            </a:r>
          </a:p>
          <a:p>
            <a:r>
              <a:rPr lang="en-US" sz="4000" b="1" dirty="0">
                <a:solidFill>
                  <a:srgbClr val="222222"/>
                </a:solidFill>
                <a:latin typeface="Arial Rounded MT Bold" panose="020F0704030504030204" pitchFamily="34" charset="0"/>
              </a:rPr>
              <a:t>Father of surpassing worth: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we exalt you, we adore you, </a:t>
            </a:r>
          </a:p>
          <a:p>
            <a:r>
              <a:rPr lang="en-US" sz="4000" b="1" dirty="0">
                <a:solidFill>
                  <a:srgbClr val="222222"/>
                </a:solidFill>
                <a:latin typeface="Arial Rounded MT Bold" panose="020F0704030504030204" pitchFamily="34" charset="0"/>
              </a:rPr>
              <a:t>we lift high our thanks and praise.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Saints and angels bow before you; here on earth our songs we raise.</a:t>
            </a:r>
            <a:endParaRPr lang="en-US" sz="4000" dirty="0">
              <a:solidFill>
                <a:srgbClr val="222222"/>
              </a:solidFill>
              <a:latin typeface="Arial Rounded MT Bold" panose="020F0704030504030204" pitchFamily="34" charset="0"/>
            </a:endParaRPr>
          </a:p>
        </p:txBody>
      </p:sp>
      <p:sp>
        <p:nvSpPr>
          <p:cNvPr id="4" name="Rectangle 3"/>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94343" y="1508875"/>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Christ forever, </a:t>
            </a:r>
          </a:p>
          <a:p>
            <a:r>
              <a:rPr lang="en-US" sz="4000" b="1" dirty="0">
                <a:solidFill>
                  <a:srgbClr val="222222"/>
                </a:solidFill>
                <a:latin typeface="Arial Rounded MT Bold" panose="020F0704030504030204" pitchFamily="34" charset="0"/>
              </a:rPr>
              <a:t>Lamb of God and Lord of love.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Son of God and gracious Savior, you have come from </a:t>
            </a:r>
            <a:r>
              <a:rPr lang="en-US" sz="4000" b="1" dirty="0" err="1">
                <a:solidFill>
                  <a:srgbClr val="222222"/>
                </a:solidFill>
                <a:latin typeface="Arial Rounded MT Bold" panose="020F0704030504030204" pitchFamily="34" charset="0"/>
              </a:rPr>
              <a:t>heav’n</a:t>
            </a:r>
            <a:r>
              <a:rPr lang="en-US" sz="4000" b="1" dirty="0">
                <a:solidFill>
                  <a:srgbClr val="222222"/>
                </a:solidFill>
                <a:latin typeface="Arial Rounded MT Bold" panose="020F0704030504030204" pitchFamily="34" charset="0"/>
              </a:rPr>
              <a:t> above;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on the cross you died to save us; now you reign at God’s right hand.</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Hear our prayer; restore, forgive us; in your promise firm we stand.</a:t>
            </a:r>
            <a:endParaRPr lang="en-US" sz="4000" dirty="0">
              <a:solidFill>
                <a:srgbClr val="222222"/>
              </a:solidFill>
              <a:latin typeface="Arial Rounded MT Bold" panose="020F0704030504030204" pitchFamily="34" charset="0"/>
            </a:endParaRPr>
          </a:p>
        </p:txBody>
      </p:sp>
      <p:sp>
        <p:nvSpPr>
          <p:cNvPr id="10" name="Rectangle 9"/>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94343" y="1377311"/>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Holy One we now acclaim you; </a:t>
            </a:r>
          </a:p>
          <a:p>
            <a:r>
              <a:rPr lang="en-US" sz="4000" b="1" dirty="0">
                <a:solidFill>
                  <a:srgbClr val="222222"/>
                </a:solidFill>
                <a:latin typeface="Arial Rounded MT Bold" panose="020F0704030504030204" pitchFamily="34" charset="0"/>
              </a:rPr>
              <a:t>Lord alone, to you we call;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Holy One in faith we name you, </a:t>
            </a:r>
          </a:p>
          <a:p>
            <a:r>
              <a:rPr lang="en-US" sz="4000" b="1" dirty="0">
                <a:solidFill>
                  <a:srgbClr val="222222"/>
                </a:solidFill>
                <a:latin typeface="Arial Rounded MT Bold" panose="020F0704030504030204" pitchFamily="34" charset="0"/>
              </a:rPr>
              <a:t>God most high, yet near to 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Jesus Christ, with God the Spirit, </a:t>
            </a:r>
          </a:p>
          <a:p>
            <a:r>
              <a:rPr lang="en-US" sz="4000" b="1" dirty="0">
                <a:solidFill>
                  <a:srgbClr val="222222"/>
                </a:solidFill>
                <a:latin typeface="Arial Rounded MT Bold" panose="020F0704030504030204" pitchFamily="34" charset="0"/>
              </a:rPr>
              <a:t>in the Father’s splendor bright.</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For the peace that we inherit, </a:t>
            </a:r>
          </a:p>
          <a:p>
            <a:r>
              <a:rPr lang="en-US" sz="4000" b="1" dirty="0">
                <a:solidFill>
                  <a:srgbClr val="222222"/>
                </a:solidFill>
                <a:latin typeface="Arial Rounded MT Bold" panose="020F0704030504030204" pitchFamily="34" charset="0"/>
              </a:rPr>
              <a:t>glory be to God on high!</a:t>
            </a:r>
            <a:endParaRPr lang="en-US" sz="4000" dirty="0">
              <a:solidFill>
                <a:srgbClr val="222222"/>
              </a:solidFill>
              <a:latin typeface="Arial Rounded MT Bold" panose="020F0704030504030204" pitchFamily="34" charset="0"/>
            </a:endParaRPr>
          </a:p>
        </p:txBody>
      </p:sp>
      <p:sp>
        <p:nvSpPr>
          <p:cNvPr id="8" name="Rectangle 7"/>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latin typeface="Arial Rounded MT Bold" panose="020F0704030504030204" pitchFamily="34" charset="0"/>
              <a:ea typeface="Calibri" panose="020F0502020204030204" pitchFamily="34" charset="0"/>
            </a:endParaRPr>
          </a:p>
        </p:txBody>
      </p:sp>
      <p:sp>
        <p:nvSpPr>
          <p:cNvPr id="5" name="Rectangle 4"/>
          <p:cNvSpPr/>
          <p:nvPr/>
        </p:nvSpPr>
        <p:spPr>
          <a:xfrm>
            <a:off x="196645" y="1114665"/>
            <a:ext cx="8613057" cy="5232202"/>
          </a:xfrm>
          <a:prstGeom prst="rect">
            <a:avLst/>
          </a:prstGeom>
        </p:spPr>
        <p:txBody>
          <a:bodyPr wrap="square">
            <a:spAutoFit/>
          </a:bodyPr>
          <a:lstStyle/>
          <a:p>
            <a:pPr marL="682608" indent="-682608">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Let us pray…  God of mystery and grace, you came to us not in power and might, not with armies of angels or men, but as a vulnerable baby in an animal’s stall.  Teach us the transformative power of your loving and peaceful way, that we might work for your justice in the world.</a:t>
            </a:r>
          </a:p>
          <a:p>
            <a:pPr marL="682608" indent="-682608">
              <a:spcBef>
                <a:spcPts val="0"/>
              </a:spcBef>
              <a:spcAft>
                <a:spcPts val="600"/>
              </a:spcAft>
            </a:pPr>
            <a:endParaRPr lang="en-US" sz="3200" b="1" dirty="0">
              <a:solidFill>
                <a:srgbClr val="000000"/>
              </a:solidFill>
              <a:latin typeface="Arial Rounded MT Bold" panose="020F0704030504030204" pitchFamily="34" charset="0"/>
              <a:ea typeface="Calibri" panose="020F0502020204030204" pitchFamily="34" charset="0"/>
            </a:endParaRPr>
          </a:p>
          <a:p>
            <a:pPr marL="682608" indent="-682608">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Amen</a:t>
            </a:r>
            <a:endParaRPr lang="en-US" sz="3600" b="1" dirty="0">
              <a:latin typeface="Arial Rounded MT Bold" panose="020F0704030504030204" pitchFamily="34" charset="0"/>
              <a:ea typeface="Calibri" panose="020F050202020403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6DD8D-8A98-58D9-E52D-431B5A2AA177}"/>
              </a:ext>
            </a:extLst>
          </p:cNvPr>
          <p:cNvPicPr>
            <a:picLocks noChangeAspect="1"/>
          </p:cNvPicPr>
          <p:nvPr/>
        </p:nvPicPr>
        <p:blipFill>
          <a:blip r:embed="rId3"/>
          <a:stretch>
            <a:fillRect/>
          </a:stretch>
        </p:blipFill>
        <p:spPr>
          <a:xfrm>
            <a:off x="0" y="520851"/>
            <a:ext cx="9144000" cy="4797524"/>
          </a:xfrm>
          <a:prstGeom prst="rect">
            <a:avLst/>
          </a:prstGeom>
        </p:spPr>
      </p:pic>
    </p:spTree>
    <p:extLst>
      <p:ext uri="{BB962C8B-B14F-4D97-AF65-F5344CB8AC3E}">
        <p14:creationId xmlns:p14="http://schemas.microsoft.com/office/powerpoint/2010/main" val="3653305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3514"/>
            <a:ext cx="9144000" cy="707886"/>
          </a:xfrm>
          <a:prstGeom prst="rect">
            <a:avLst/>
          </a:prstGeom>
        </p:spPr>
        <p:txBody>
          <a:bodyPr wrap="square">
            <a:spAutoFit/>
          </a:bodyPr>
          <a:lstStyle/>
          <a:p>
            <a:pPr marL="571500" indent="-571500">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Lighting of the Advent Wreath</a:t>
            </a:r>
          </a:p>
        </p:txBody>
      </p:sp>
      <p:sp>
        <p:nvSpPr>
          <p:cNvPr id="5" name="TextBox 4">
            <a:extLst>
              <a:ext uri="{FF2B5EF4-FFF2-40B4-BE49-F238E27FC236}">
                <a16:creationId xmlns:a16="http://schemas.microsoft.com/office/drawing/2014/main" id="{67A1EA6F-51CA-F532-0831-30C779889B82}"/>
              </a:ext>
            </a:extLst>
          </p:cNvPr>
          <p:cNvSpPr txBox="1"/>
          <p:nvPr/>
        </p:nvSpPr>
        <p:spPr>
          <a:xfrm>
            <a:off x="137652" y="1362171"/>
            <a:ext cx="8849032" cy="4291496"/>
          </a:xfrm>
          <a:prstGeom prst="rect">
            <a:avLst/>
          </a:prstGeom>
          <a:noFill/>
        </p:spPr>
        <p:txBody>
          <a:bodyPr wrap="square">
            <a:spAutoFit/>
          </a:bodyPr>
          <a:lstStyle/>
          <a:p>
            <a:pPr marL="688975" marR="0" indent="-688975">
              <a:lnSpc>
                <a:spcPct val="119000"/>
              </a:lnSpc>
              <a:spcBef>
                <a:spcPts val="0"/>
              </a:spcBef>
              <a:spcAft>
                <a:spcPts val="600"/>
              </a:spcAft>
              <a:tabLst>
                <a:tab pos="1657350" algn="l"/>
                <a:tab pos="1828800" algn="l"/>
                <a:tab pos="7256463" algn="l"/>
              </a:tabLst>
            </a:pPr>
            <a:r>
              <a:rPr lang="en-US" sz="3200" dirty="0">
                <a:effectLst/>
                <a:latin typeface="Arial Rounded MT Bold" panose="020F0704030504030204" pitchFamily="34" charset="0"/>
                <a:ea typeface="Garamond,Times New Roman"/>
                <a:cs typeface="Garamond,Times New Roman"/>
              </a:rPr>
              <a:t>R:	</a:t>
            </a:r>
            <a:r>
              <a:rPr lang="en-US" sz="3200" dirty="0">
                <a:solidFill>
                  <a:srgbClr val="C00000"/>
                </a:solidFill>
                <a:effectLst/>
                <a:latin typeface="Arial Rounded MT Bold" panose="020F0704030504030204" pitchFamily="34" charset="0"/>
                <a:ea typeface="Garamond,Times New Roman"/>
                <a:cs typeface="Garamond,Times New Roman"/>
              </a:rPr>
              <a:t>(</a:t>
            </a:r>
            <a:r>
              <a:rPr lang="en-US" sz="3200" i="1" dirty="0">
                <a:solidFill>
                  <a:srgbClr val="C00000"/>
                </a:solidFill>
                <a:effectLst/>
                <a:latin typeface="Arial Rounded MT Bold" panose="020F0704030504030204" pitchFamily="34" charset="0"/>
                <a:ea typeface="Garamond,Times New Roman"/>
                <a:cs typeface="Garamond,Times New Roman"/>
              </a:rPr>
              <a:t>light candle 1)</a:t>
            </a:r>
            <a:r>
              <a:rPr lang="en-US" sz="3200" i="1" dirty="0">
                <a:effectLst/>
                <a:latin typeface="Arial Rounded MT Bold" panose="020F0704030504030204" pitchFamily="34" charset="0"/>
                <a:ea typeface="Garamond,Times New Roman"/>
                <a:cs typeface="Garamond,Times New Roman"/>
              </a:rPr>
              <a:t> </a:t>
            </a:r>
            <a:r>
              <a:rPr lang="en-US" sz="3200" dirty="0">
                <a:effectLst/>
                <a:latin typeface="Arial Rounded MT Bold" panose="020F0704030504030204" pitchFamily="34" charset="0"/>
                <a:ea typeface="Garamond,Times New Roman"/>
                <a:cs typeface="Garamond,Times New Roman"/>
              </a:rPr>
              <a:t>This is the candle of hope, and it illuminates God’s promise.</a:t>
            </a:r>
          </a:p>
          <a:p>
            <a:pPr marL="688975" marR="0" indent="-688975">
              <a:lnSpc>
                <a:spcPct val="119000"/>
              </a:lnSpc>
              <a:spcBef>
                <a:spcPts val="0"/>
              </a:spcBef>
              <a:spcAft>
                <a:spcPts val="600"/>
              </a:spcAft>
              <a:tabLst>
                <a:tab pos="1657350" algn="l"/>
                <a:tab pos="1828800" algn="l"/>
                <a:tab pos="7256463" algn="l"/>
              </a:tabLst>
            </a:pPr>
            <a:r>
              <a:rPr lang="en-US" sz="3200" dirty="0">
                <a:effectLst/>
                <a:latin typeface="Arial Rounded MT Bold" panose="020F0704030504030204" pitchFamily="34" charset="0"/>
                <a:ea typeface="Garamond,Times New Roman"/>
                <a:cs typeface="Garamond,Times New Roman"/>
              </a:rPr>
              <a:t>R:	</a:t>
            </a:r>
            <a:r>
              <a:rPr lang="en-US" sz="3200" dirty="0">
                <a:solidFill>
                  <a:srgbClr val="C00000"/>
                </a:solidFill>
                <a:effectLst/>
                <a:latin typeface="Arial Rounded MT Bold" panose="020F0704030504030204" pitchFamily="34" charset="0"/>
                <a:ea typeface="Garamond,Times New Roman"/>
                <a:cs typeface="Garamond,Times New Roman"/>
              </a:rPr>
              <a:t>(</a:t>
            </a:r>
            <a:r>
              <a:rPr lang="en-US" sz="3200" i="1" dirty="0">
                <a:solidFill>
                  <a:srgbClr val="C00000"/>
                </a:solidFill>
                <a:effectLst/>
                <a:latin typeface="Arial Rounded MT Bold" panose="020F0704030504030204" pitchFamily="34" charset="0"/>
                <a:ea typeface="Garamond,Times New Roman"/>
                <a:cs typeface="Garamond,Times New Roman"/>
              </a:rPr>
              <a:t>light candle 2)</a:t>
            </a:r>
            <a:r>
              <a:rPr lang="en-US" sz="3200" i="1" dirty="0">
                <a:effectLst/>
                <a:latin typeface="Arial Rounded MT Bold" panose="020F0704030504030204" pitchFamily="34" charset="0"/>
                <a:ea typeface="Garamond,Times New Roman"/>
                <a:cs typeface="Garamond,Times New Roman"/>
              </a:rPr>
              <a:t> </a:t>
            </a:r>
            <a:r>
              <a:rPr lang="en-US" sz="3200" dirty="0">
                <a:effectLst/>
                <a:latin typeface="Arial Rounded MT Bold" panose="020F0704030504030204" pitchFamily="34" charset="0"/>
                <a:ea typeface="Garamond,Times New Roman"/>
                <a:cs typeface="Garamond,Times New Roman"/>
              </a:rPr>
              <a:t>This is the candle of love, and its light leads us in God’s way.</a:t>
            </a:r>
          </a:p>
          <a:p>
            <a:pPr marL="688975" marR="0" indent="-688975">
              <a:lnSpc>
                <a:spcPct val="119000"/>
              </a:lnSpc>
              <a:spcBef>
                <a:spcPts val="0"/>
              </a:spcBef>
              <a:spcAft>
                <a:spcPts val="600"/>
              </a:spcAft>
              <a:tabLst>
                <a:tab pos="1657350" algn="l"/>
                <a:tab pos="1828800" algn="l"/>
                <a:tab pos="7256463" algn="l"/>
              </a:tabLst>
            </a:pPr>
            <a:r>
              <a:rPr lang="en-US" sz="3200" dirty="0">
                <a:effectLst/>
                <a:latin typeface="Arial Rounded MT Bold" panose="020F0704030504030204" pitchFamily="34" charset="0"/>
                <a:ea typeface="Garamond,Times New Roman"/>
                <a:cs typeface="Garamond,Times New Roman"/>
              </a:rPr>
              <a:t>R:	</a:t>
            </a:r>
            <a:r>
              <a:rPr lang="en-US" sz="3200" dirty="0">
                <a:solidFill>
                  <a:srgbClr val="C00000"/>
                </a:solidFill>
                <a:effectLst/>
                <a:latin typeface="Arial Rounded MT Bold" panose="020F0704030504030204" pitchFamily="34" charset="0"/>
                <a:ea typeface="Garamond,Times New Roman"/>
                <a:cs typeface="Garamond,Times New Roman"/>
              </a:rPr>
              <a:t>(</a:t>
            </a:r>
            <a:r>
              <a:rPr lang="en-US" sz="3200" i="1" dirty="0">
                <a:solidFill>
                  <a:srgbClr val="C00000"/>
                </a:solidFill>
                <a:effectLst/>
                <a:latin typeface="Arial Rounded MT Bold" panose="020F0704030504030204" pitchFamily="34" charset="0"/>
                <a:ea typeface="Garamond,Times New Roman"/>
                <a:cs typeface="Garamond,Times New Roman"/>
              </a:rPr>
              <a:t>light candle 3)</a:t>
            </a:r>
            <a:r>
              <a:rPr lang="en-US" sz="3200" i="1" dirty="0">
                <a:effectLst/>
                <a:latin typeface="Arial Rounded MT Bold" panose="020F0704030504030204" pitchFamily="34" charset="0"/>
                <a:ea typeface="Garamond,Times New Roman"/>
                <a:cs typeface="Garamond,Times New Roman"/>
              </a:rPr>
              <a:t> </a:t>
            </a:r>
            <a:r>
              <a:rPr lang="en-US" sz="3200" dirty="0">
                <a:effectLst/>
                <a:latin typeface="Arial Rounded MT Bold" panose="020F0704030504030204" pitchFamily="34" charset="0"/>
                <a:ea typeface="Garamond,Times New Roman"/>
                <a:cs typeface="Garamond,Times New Roman"/>
              </a:rPr>
              <a:t>This is the candle of joy, and it shows us God’s healing and wholeness.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3585"/>
            <a:ext cx="9144000" cy="618631"/>
          </a:xfrm>
          <a:prstGeom prst="rect">
            <a:avLst/>
          </a:prstGeom>
        </p:spPr>
        <p:txBody>
          <a:bodyPr wrap="square">
            <a:spAutoFit/>
          </a:bodyPr>
          <a:lstStyle/>
          <a:p>
            <a:pPr marL="228594" indent="-228594">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p:cNvSpPr/>
          <p:nvPr/>
        </p:nvSpPr>
        <p:spPr>
          <a:xfrm>
            <a:off x="589166" y="1474171"/>
            <a:ext cx="7965671" cy="2621487"/>
          </a:xfrm>
          <a:prstGeom prst="rect">
            <a:avLst/>
          </a:prstGeom>
        </p:spPr>
        <p:txBody>
          <a:bodyPr wrap="square">
            <a:spAutoFit/>
          </a:bodyPr>
          <a:lstStyle/>
          <a:p>
            <a:pPr marL="685783" indent="-685783">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L:	Our scripture reading for this day is from Luke, Chapter 2.</a:t>
            </a:r>
          </a:p>
          <a:p>
            <a:pPr marL="685783" indent="-685783">
              <a:lnSpc>
                <a:spcPct val="107000"/>
              </a:lnSpc>
              <a:spcBef>
                <a:spcPts val="0"/>
              </a:spcBef>
              <a:spcAft>
                <a:spcPts val="800"/>
              </a:spcAft>
            </a:pPr>
            <a:endParaRPr lang="en-US" sz="3600" b="1" dirty="0">
              <a:solidFill>
                <a:prstClr val="black"/>
              </a:solidFill>
              <a:latin typeface="Arial Rounded MT Bold" panose="020F0704030504030204" pitchFamily="34" charset="0"/>
              <a:ea typeface="Calibri" panose="020F0502020204030204" pitchFamily="34" charset="0"/>
            </a:endParaRPr>
          </a:p>
          <a:p>
            <a:pPr marL="685783" indent="-685783">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endParaRPr lang="en-US" sz="36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3798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2:1-20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BEA8CF2-777E-F9FC-FB84-A02EC0ED5D23}"/>
              </a:ext>
            </a:extLst>
          </p:cNvPr>
          <p:cNvSpPr txBox="1"/>
          <p:nvPr/>
        </p:nvSpPr>
        <p:spPr>
          <a:xfrm>
            <a:off x="115453" y="963561"/>
            <a:ext cx="8920392" cy="5380255"/>
          </a:xfrm>
          <a:prstGeom prst="rect">
            <a:avLst/>
          </a:prstGeom>
          <a:noFill/>
        </p:spPr>
        <p:txBody>
          <a:bodyPr wrap="square">
            <a:spAutoFit/>
          </a:bodyPr>
          <a:lstStyle/>
          <a:p>
            <a:pPr marL="228600" marR="0" indent="-228600">
              <a:lnSpc>
                <a:spcPct val="107000"/>
              </a:lnSpc>
              <a:spcBef>
                <a:spcPts val="0"/>
              </a:spcBef>
              <a:spcAft>
                <a:spcPts val="600"/>
              </a:spcAft>
            </a:pPr>
            <a:r>
              <a:rPr lang="en-US" sz="3600" dirty="0">
                <a:latin typeface="Arial Rounded MT Bold" panose="020F0704030504030204" pitchFamily="34" charset="0"/>
                <a:ea typeface="Calibri" panose="020F0502020204030204" pitchFamily="34" charset="0"/>
              </a:rPr>
              <a:t> </a:t>
            </a:r>
            <a:r>
              <a:rPr lang="en-US" sz="3600" baseline="30000" dirty="0">
                <a:effectLst/>
                <a:latin typeface="Arial Rounded MT Bold" panose="020F0704030504030204" pitchFamily="34" charset="0"/>
                <a:ea typeface="Calibri" panose="020F0502020204030204" pitchFamily="34" charset="0"/>
              </a:rPr>
              <a:t>1</a:t>
            </a:r>
            <a:r>
              <a:rPr lang="en-US" sz="3600" dirty="0">
                <a:effectLst/>
                <a:latin typeface="Arial Rounded MT Bold" panose="020F0704030504030204" pitchFamily="34" charset="0"/>
                <a:ea typeface="Calibri" panose="020F0502020204030204" pitchFamily="34" charset="0"/>
              </a:rPr>
              <a:t>In those days a decree went out from Emperor Augustus that all the world should be registered. </a:t>
            </a:r>
            <a:r>
              <a:rPr lang="en-US" sz="3600" b="1" baseline="30000" dirty="0">
                <a:effectLst/>
                <a:latin typeface="Arial Rounded MT Bold" panose="020F0704030504030204" pitchFamily="34" charset="0"/>
                <a:ea typeface="Calibri" panose="020F0502020204030204" pitchFamily="34" charset="0"/>
              </a:rPr>
              <a:t>2</a:t>
            </a:r>
            <a:r>
              <a:rPr lang="en-US" sz="3600" dirty="0">
                <a:effectLst/>
                <a:latin typeface="Arial Rounded MT Bold" panose="020F0704030504030204" pitchFamily="34" charset="0"/>
                <a:ea typeface="Calibri" panose="020F0502020204030204" pitchFamily="34" charset="0"/>
              </a:rPr>
              <a:t>This was the first registration and was taken while Quirinius was governor of Syria. </a:t>
            </a:r>
            <a:r>
              <a:rPr lang="en-US" sz="3600" b="1" baseline="30000" dirty="0">
                <a:effectLst/>
                <a:latin typeface="Arial Rounded MT Bold" panose="020F0704030504030204" pitchFamily="34" charset="0"/>
                <a:ea typeface="Calibri" panose="020F0502020204030204" pitchFamily="34" charset="0"/>
              </a:rPr>
              <a:t>3 </a:t>
            </a:r>
            <a:r>
              <a:rPr lang="en-US" sz="3600" dirty="0">
                <a:effectLst/>
                <a:latin typeface="Arial Rounded MT Bold" panose="020F0704030504030204" pitchFamily="34" charset="0"/>
                <a:ea typeface="Calibri" panose="020F0502020204030204" pitchFamily="34" charset="0"/>
              </a:rPr>
              <a:t>All went to their own towns to be registered. </a:t>
            </a:r>
            <a:r>
              <a:rPr lang="en-US" sz="3600" b="1" baseline="30000" dirty="0">
                <a:effectLst/>
                <a:latin typeface="Arial Rounded MT Bold" panose="020F0704030504030204" pitchFamily="34" charset="0"/>
                <a:ea typeface="Calibri" panose="020F0502020204030204" pitchFamily="34" charset="0"/>
              </a:rPr>
              <a:t>4 </a:t>
            </a:r>
            <a:r>
              <a:rPr lang="en-US" sz="3600" dirty="0">
                <a:effectLst/>
                <a:latin typeface="Arial Rounded MT Bold" panose="020F0704030504030204" pitchFamily="34" charset="0"/>
                <a:ea typeface="Calibri" panose="020F0502020204030204" pitchFamily="34" charset="0"/>
              </a:rPr>
              <a:t>Joseph also went from the town of Nazareth in Galilee to Judea, to the city of David called</a:t>
            </a:r>
          </a:p>
        </p:txBody>
      </p:sp>
    </p:spTree>
    <p:extLst>
      <p:ext uri="{BB962C8B-B14F-4D97-AF65-F5344CB8AC3E}">
        <p14:creationId xmlns:p14="http://schemas.microsoft.com/office/powerpoint/2010/main" val="3034340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3798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2:1-20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BEA8CF2-777E-F9FC-FB84-A02EC0ED5D23}"/>
              </a:ext>
            </a:extLst>
          </p:cNvPr>
          <p:cNvSpPr txBox="1"/>
          <p:nvPr/>
        </p:nvSpPr>
        <p:spPr>
          <a:xfrm>
            <a:off x="115453" y="963561"/>
            <a:ext cx="8920392" cy="5380255"/>
          </a:xfrm>
          <a:prstGeom prst="rect">
            <a:avLst/>
          </a:prstGeom>
          <a:noFill/>
        </p:spPr>
        <p:txBody>
          <a:bodyPr wrap="square">
            <a:spAutoFit/>
          </a:bodyPr>
          <a:lstStyle/>
          <a:p>
            <a:pPr marR="0">
              <a:lnSpc>
                <a:spcPct val="107000"/>
              </a:lnSpc>
              <a:spcBef>
                <a:spcPts val="0"/>
              </a:spcBef>
              <a:spcAft>
                <a:spcPts val="600"/>
              </a:spcAft>
            </a:pPr>
            <a:r>
              <a:rPr lang="en-US" sz="3600" dirty="0">
                <a:effectLst/>
                <a:latin typeface="Arial Rounded MT Bold" panose="020F0704030504030204" pitchFamily="34" charset="0"/>
                <a:ea typeface="Calibri" panose="020F0502020204030204" pitchFamily="34" charset="0"/>
              </a:rPr>
              <a:t>Bethlehem, because he was descended from the house and family of David. </a:t>
            </a:r>
            <a:r>
              <a:rPr lang="en-US" sz="3600" b="1" baseline="30000" dirty="0">
                <a:effectLst/>
                <a:latin typeface="Arial Rounded MT Bold" panose="020F0704030504030204" pitchFamily="34" charset="0"/>
                <a:ea typeface="Calibri" panose="020F0502020204030204" pitchFamily="34" charset="0"/>
              </a:rPr>
              <a:t>5 </a:t>
            </a:r>
            <a:r>
              <a:rPr lang="en-US" sz="3600" dirty="0">
                <a:effectLst/>
                <a:latin typeface="Arial Rounded MT Bold" panose="020F0704030504030204" pitchFamily="34" charset="0"/>
                <a:ea typeface="Calibri" panose="020F0502020204030204" pitchFamily="34" charset="0"/>
              </a:rPr>
              <a:t>He went to be registered with Mary, to whom he was engaged and who was expecting a child. </a:t>
            </a:r>
            <a:r>
              <a:rPr lang="en-US" sz="3600" b="1" baseline="30000" dirty="0">
                <a:effectLst/>
                <a:latin typeface="Arial Rounded MT Bold" panose="020F0704030504030204" pitchFamily="34" charset="0"/>
                <a:ea typeface="Calibri" panose="020F0502020204030204" pitchFamily="34" charset="0"/>
              </a:rPr>
              <a:t>6 </a:t>
            </a:r>
            <a:r>
              <a:rPr lang="en-US" sz="3600" dirty="0">
                <a:effectLst/>
                <a:latin typeface="Arial Rounded MT Bold" panose="020F0704030504030204" pitchFamily="34" charset="0"/>
                <a:ea typeface="Calibri" panose="020F0502020204030204" pitchFamily="34" charset="0"/>
              </a:rPr>
              <a:t>While they were there, the time came for her to deliver her child. </a:t>
            </a:r>
            <a:r>
              <a:rPr lang="en-US" sz="3600" b="1" baseline="30000" dirty="0">
                <a:effectLst/>
                <a:latin typeface="Arial Rounded MT Bold" panose="020F0704030504030204" pitchFamily="34" charset="0"/>
                <a:ea typeface="Calibri" panose="020F0502020204030204" pitchFamily="34" charset="0"/>
              </a:rPr>
              <a:t>7 </a:t>
            </a:r>
            <a:r>
              <a:rPr lang="en-US" sz="3600" dirty="0">
                <a:effectLst/>
                <a:latin typeface="Arial Rounded MT Bold" panose="020F0704030504030204" pitchFamily="34" charset="0"/>
                <a:ea typeface="Calibri" panose="020F0502020204030204" pitchFamily="34" charset="0"/>
              </a:rPr>
              <a:t>And she gave birth to her firstborn son and wrapped him in bands of cloth, and laid him in a</a:t>
            </a:r>
          </a:p>
        </p:txBody>
      </p:sp>
    </p:spTree>
    <p:extLst>
      <p:ext uri="{BB962C8B-B14F-4D97-AF65-F5344CB8AC3E}">
        <p14:creationId xmlns:p14="http://schemas.microsoft.com/office/powerpoint/2010/main" val="1428153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3798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2:1-20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BEA8CF2-777E-F9FC-FB84-A02EC0ED5D23}"/>
              </a:ext>
            </a:extLst>
          </p:cNvPr>
          <p:cNvSpPr txBox="1"/>
          <p:nvPr/>
        </p:nvSpPr>
        <p:spPr>
          <a:xfrm>
            <a:off x="115453" y="963561"/>
            <a:ext cx="8920392" cy="5457200"/>
          </a:xfrm>
          <a:prstGeom prst="rect">
            <a:avLst/>
          </a:prstGeom>
          <a:noFill/>
        </p:spPr>
        <p:txBody>
          <a:bodyPr wrap="square">
            <a:spAutoFit/>
          </a:bodyPr>
          <a:lstStyle/>
          <a:p>
            <a:pPr marR="0">
              <a:lnSpc>
                <a:spcPct val="107000"/>
              </a:lnSpc>
              <a:spcBef>
                <a:spcPts val="0"/>
              </a:spcBef>
              <a:spcAft>
                <a:spcPts val="600"/>
              </a:spcAft>
            </a:pPr>
            <a:r>
              <a:rPr lang="en-US" sz="3600" dirty="0">
                <a:effectLst/>
                <a:latin typeface="Arial Rounded MT Bold" panose="020F0704030504030204" pitchFamily="34" charset="0"/>
                <a:ea typeface="Calibri" panose="020F0502020204030204" pitchFamily="34" charset="0"/>
              </a:rPr>
              <a:t>manger, because there was no place for them in the inn.</a:t>
            </a:r>
          </a:p>
          <a:p>
            <a:pPr marR="0">
              <a:lnSpc>
                <a:spcPct val="107000"/>
              </a:lnSpc>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rPr>
              <a:t>8 </a:t>
            </a:r>
            <a:r>
              <a:rPr lang="en-US" sz="3600" dirty="0">
                <a:effectLst/>
                <a:latin typeface="Arial Rounded MT Bold" panose="020F0704030504030204" pitchFamily="34" charset="0"/>
                <a:ea typeface="Calibri" panose="020F0502020204030204" pitchFamily="34" charset="0"/>
              </a:rPr>
              <a:t>In that region there were shepherds living in the fields, keeping watch over their flock by night. </a:t>
            </a:r>
            <a:r>
              <a:rPr lang="en-US" sz="3600" b="1" baseline="30000" dirty="0">
                <a:effectLst/>
                <a:latin typeface="Arial Rounded MT Bold" panose="020F0704030504030204" pitchFamily="34" charset="0"/>
                <a:ea typeface="Calibri" panose="020F0502020204030204" pitchFamily="34" charset="0"/>
              </a:rPr>
              <a:t>9 </a:t>
            </a:r>
            <a:r>
              <a:rPr lang="en-US" sz="3600" dirty="0">
                <a:effectLst/>
                <a:latin typeface="Arial Rounded MT Bold" panose="020F0704030504030204" pitchFamily="34" charset="0"/>
                <a:ea typeface="Calibri" panose="020F0502020204030204" pitchFamily="34" charset="0"/>
              </a:rPr>
              <a:t>Then an angel of the Lord stood before them, and the glory of the Lord shone around them, and they were terrified. </a:t>
            </a:r>
            <a:r>
              <a:rPr lang="en-US" sz="3600" b="1" baseline="30000" dirty="0">
                <a:effectLst/>
                <a:latin typeface="Arial Rounded MT Bold" panose="020F0704030504030204" pitchFamily="34" charset="0"/>
                <a:ea typeface="Calibri" panose="020F0502020204030204" pitchFamily="34" charset="0"/>
              </a:rPr>
              <a:t>10 </a:t>
            </a:r>
            <a:r>
              <a:rPr lang="en-US" sz="3600" dirty="0">
                <a:effectLst/>
                <a:latin typeface="Arial Rounded MT Bold" panose="020F0704030504030204" pitchFamily="34" charset="0"/>
                <a:ea typeface="Calibri" panose="020F0502020204030204" pitchFamily="34" charset="0"/>
              </a:rPr>
              <a:t>But the angel said to them, “Do not be afraid; for</a:t>
            </a:r>
          </a:p>
        </p:txBody>
      </p:sp>
    </p:spTree>
    <p:extLst>
      <p:ext uri="{BB962C8B-B14F-4D97-AF65-F5344CB8AC3E}">
        <p14:creationId xmlns:p14="http://schemas.microsoft.com/office/powerpoint/2010/main" val="2449163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3798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2:1-20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BEA8CF2-777E-F9FC-FB84-A02EC0ED5D23}"/>
              </a:ext>
            </a:extLst>
          </p:cNvPr>
          <p:cNvSpPr txBox="1"/>
          <p:nvPr/>
        </p:nvSpPr>
        <p:spPr>
          <a:xfrm>
            <a:off x="115453" y="963561"/>
            <a:ext cx="8920392" cy="5380255"/>
          </a:xfrm>
          <a:prstGeom prst="rect">
            <a:avLst/>
          </a:prstGeom>
          <a:noFill/>
        </p:spPr>
        <p:txBody>
          <a:bodyPr wrap="square">
            <a:spAutoFit/>
          </a:bodyPr>
          <a:lstStyle/>
          <a:p>
            <a:pPr marR="0">
              <a:lnSpc>
                <a:spcPct val="107000"/>
              </a:lnSpc>
              <a:spcBef>
                <a:spcPts val="0"/>
              </a:spcBef>
              <a:spcAft>
                <a:spcPts val="600"/>
              </a:spcAft>
            </a:pPr>
            <a:r>
              <a:rPr lang="en-US" sz="3600" dirty="0">
                <a:effectLst/>
                <a:latin typeface="Arial Rounded MT Bold" panose="020F0704030504030204" pitchFamily="34" charset="0"/>
                <a:ea typeface="Calibri" panose="020F0502020204030204" pitchFamily="34" charset="0"/>
              </a:rPr>
              <a:t>see—I am bringing you good news of great joy for all the people: </a:t>
            </a:r>
            <a:r>
              <a:rPr lang="en-US" sz="3600" b="1" baseline="30000" dirty="0">
                <a:effectLst/>
                <a:latin typeface="Arial Rounded MT Bold" panose="020F0704030504030204" pitchFamily="34" charset="0"/>
                <a:ea typeface="Calibri" panose="020F0502020204030204" pitchFamily="34" charset="0"/>
              </a:rPr>
              <a:t>11 </a:t>
            </a:r>
            <a:r>
              <a:rPr lang="en-US" sz="3600" dirty="0">
                <a:effectLst/>
                <a:latin typeface="Arial Rounded MT Bold" panose="020F0704030504030204" pitchFamily="34" charset="0"/>
                <a:ea typeface="Calibri" panose="020F0502020204030204" pitchFamily="34" charset="0"/>
              </a:rPr>
              <a:t>to you is born this day in the city of David a Savior, who is the Messiah, the Lord. </a:t>
            </a:r>
            <a:r>
              <a:rPr lang="en-US" sz="3600" b="1" baseline="30000" dirty="0">
                <a:effectLst/>
                <a:latin typeface="Arial Rounded MT Bold" panose="020F0704030504030204" pitchFamily="34" charset="0"/>
                <a:ea typeface="Calibri" panose="020F0502020204030204" pitchFamily="34" charset="0"/>
              </a:rPr>
              <a:t>12 </a:t>
            </a:r>
            <a:r>
              <a:rPr lang="en-US" sz="3600" dirty="0">
                <a:effectLst/>
                <a:latin typeface="Arial Rounded MT Bold" panose="020F0704030504030204" pitchFamily="34" charset="0"/>
                <a:ea typeface="Calibri" panose="020F0502020204030204" pitchFamily="34" charset="0"/>
              </a:rPr>
              <a:t>This will be a sign for you: you will find a child wrapped in bands of cloth and lying in a manger.” </a:t>
            </a:r>
            <a:r>
              <a:rPr lang="en-US" sz="3600" b="1" baseline="30000" dirty="0">
                <a:effectLst/>
                <a:latin typeface="Arial Rounded MT Bold" panose="020F0704030504030204" pitchFamily="34" charset="0"/>
                <a:ea typeface="Calibri" panose="020F0502020204030204" pitchFamily="34" charset="0"/>
              </a:rPr>
              <a:t>13</a:t>
            </a:r>
            <a:r>
              <a:rPr lang="en-US" sz="3600" dirty="0">
                <a:effectLst/>
                <a:latin typeface="Arial Rounded MT Bold" panose="020F0704030504030204" pitchFamily="34" charset="0"/>
                <a:ea typeface="Calibri" panose="020F0502020204030204" pitchFamily="34" charset="0"/>
              </a:rPr>
              <a:t>And suddenly there was with the angel a multitude of the heavenly host, praising God and</a:t>
            </a:r>
          </a:p>
        </p:txBody>
      </p:sp>
    </p:spTree>
    <p:extLst>
      <p:ext uri="{BB962C8B-B14F-4D97-AF65-F5344CB8AC3E}">
        <p14:creationId xmlns:p14="http://schemas.microsoft.com/office/powerpoint/2010/main" val="433263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3798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2:1-20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BEA8CF2-777E-F9FC-FB84-A02EC0ED5D23}"/>
              </a:ext>
            </a:extLst>
          </p:cNvPr>
          <p:cNvSpPr txBox="1"/>
          <p:nvPr/>
        </p:nvSpPr>
        <p:spPr>
          <a:xfrm>
            <a:off x="115453" y="963561"/>
            <a:ext cx="8920392" cy="5534144"/>
          </a:xfrm>
          <a:prstGeom prst="rect">
            <a:avLst/>
          </a:prstGeom>
          <a:noFill/>
        </p:spPr>
        <p:txBody>
          <a:bodyPr wrap="square">
            <a:spAutoFit/>
          </a:bodyPr>
          <a:lstStyle/>
          <a:p>
            <a:pPr marR="0">
              <a:lnSpc>
                <a:spcPct val="107000"/>
              </a:lnSpc>
              <a:spcBef>
                <a:spcPts val="0"/>
              </a:spcBef>
              <a:spcAft>
                <a:spcPts val="600"/>
              </a:spcAft>
            </a:pPr>
            <a:r>
              <a:rPr lang="en-US" sz="3600" dirty="0">
                <a:effectLst/>
                <a:latin typeface="Arial Rounded MT Bold" panose="020F0704030504030204" pitchFamily="34" charset="0"/>
                <a:ea typeface="Calibri" panose="020F0502020204030204" pitchFamily="34" charset="0"/>
              </a:rPr>
              <a:t>saying,</a:t>
            </a:r>
          </a:p>
          <a:p>
            <a:pPr marR="0">
              <a:lnSpc>
                <a:spcPct val="107000"/>
              </a:lnSpc>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rPr>
              <a:t>14 </a:t>
            </a:r>
            <a:r>
              <a:rPr lang="en-US" sz="3600" dirty="0">
                <a:effectLst/>
                <a:latin typeface="Arial Rounded MT Bold" panose="020F0704030504030204" pitchFamily="34" charset="0"/>
                <a:ea typeface="Calibri" panose="020F0502020204030204" pitchFamily="34" charset="0"/>
              </a:rPr>
              <a:t>“Glory to God in the highest heaven,</a:t>
            </a:r>
            <a:br>
              <a:rPr lang="en-US" sz="3600" dirty="0">
                <a:effectLst/>
                <a:latin typeface="Arial Rounded MT Bold" panose="020F0704030504030204" pitchFamily="34" charset="0"/>
                <a:ea typeface="Calibri" panose="020F0502020204030204" pitchFamily="34" charset="0"/>
              </a:rPr>
            </a:br>
            <a:r>
              <a:rPr lang="en-US" sz="3600" dirty="0">
                <a:effectLst/>
                <a:latin typeface="Arial Rounded MT Bold" panose="020F0704030504030204" pitchFamily="34" charset="0"/>
                <a:ea typeface="Calibri" panose="020F0502020204030204" pitchFamily="34" charset="0"/>
              </a:rPr>
              <a:t>       and on earth peace among those whom he favors!”</a:t>
            </a:r>
          </a:p>
          <a:p>
            <a:pPr marR="0">
              <a:lnSpc>
                <a:spcPct val="107000"/>
              </a:lnSpc>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rPr>
              <a:t>15 </a:t>
            </a:r>
            <a:r>
              <a:rPr lang="en-US" sz="3600" dirty="0">
                <a:effectLst/>
                <a:latin typeface="Arial Rounded MT Bold" panose="020F0704030504030204" pitchFamily="34" charset="0"/>
                <a:ea typeface="Calibri" panose="020F0502020204030204" pitchFamily="34" charset="0"/>
              </a:rPr>
              <a:t>When the angels had left them and gone into heaven, the shepherds said to one another, “Let us go now to Bethlehem and see this thing that has taken place, which the Lord has made</a:t>
            </a:r>
          </a:p>
        </p:txBody>
      </p:sp>
    </p:spTree>
    <p:extLst>
      <p:ext uri="{BB962C8B-B14F-4D97-AF65-F5344CB8AC3E}">
        <p14:creationId xmlns:p14="http://schemas.microsoft.com/office/powerpoint/2010/main" val="3120889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3798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2:1-20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BEA8CF2-777E-F9FC-FB84-A02EC0ED5D23}"/>
              </a:ext>
            </a:extLst>
          </p:cNvPr>
          <p:cNvSpPr txBox="1"/>
          <p:nvPr/>
        </p:nvSpPr>
        <p:spPr>
          <a:xfrm>
            <a:off x="722633" y="1209368"/>
            <a:ext cx="7622534" cy="4787464"/>
          </a:xfrm>
          <a:prstGeom prst="rect">
            <a:avLst/>
          </a:prstGeom>
          <a:noFill/>
        </p:spPr>
        <p:txBody>
          <a:bodyPr wrap="square">
            <a:spAutoFit/>
          </a:bodyPr>
          <a:lstStyle/>
          <a:p>
            <a:pPr marR="0">
              <a:lnSpc>
                <a:spcPct val="107000"/>
              </a:lnSpc>
              <a:spcBef>
                <a:spcPts val="0"/>
              </a:spcBef>
              <a:spcAft>
                <a:spcPts val="600"/>
              </a:spcAft>
            </a:pPr>
            <a:r>
              <a:rPr lang="en-US" sz="3600" dirty="0">
                <a:effectLst/>
                <a:latin typeface="Arial Rounded MT Bold" panose="020F0704030504030204" pitchFamily="34" charset="0"/>
                <a:ea typeface="Calibri" panose="020F0502020204030204" pitchFamily="34" charset="0"/>
              </a:rPr>
              <a:t>known to us.” </a:t>
            </a:r>
            <a:r>
              <a:rPr lang="en-US" sz="3600" b="1" baseline="30000" dirty="0">
                <a:effectLst/>
                <a:latin typeface="Arial Rounded MT Bold" panose="020F0704030504030204" pitchFamily="34" charset="0"/>
                <a:ea typeface="Calibri" panose="020F0502020204030204" pitchFamily="34" charset="0"/>
              </a:rPr>
              <a:t>16 </a:t>
            </a:r>
            <a:r>
              <a:rPr lang="en-US" sz="3600" dirty="0">
                <a:effectLst/>
                <a:latin typeface="Arial Rounded MT Bold" panose="020F0704030504030204" pitchFamily="34" charset="0"/>
                <a:ea typeface="Calibri" panose="020F0502020204030204" pitchFamily="34" charset="0"/>
              </a:rPr>
              <a:t>So they went with haste and found Mary and Joseph, and the child lying in the manger. </a:t>
            </a:r>
            <a:r>
              <a:rPr lang="en-US" sz="3600" b="1" baseline="30000" dirty="0">
                <a:effectLst/>
                <a:latin typeface="Arial Rounded MT Bold" panose="020F0704030504030204" pitchFamily="34" charset="0"/>
                <a:ea typeface="Calibri" panose="020F0502020204030204" pitchFamily="34" charset="0"/>
              </a:rPr>
              <a:t>17 </a:t>
            </a:r>
            <a:r>
              <a:rPr lang="en-US" sz="3600" dirty="0">
                <a:effectLst/>
                <a:latin typeface="Arial Rounded MT Bold" panose="020F0704030504030204" pitchFamily="34" charset="0"/>
                <a:ea typeface="Calibri" panose="020F0502020204030204" pitchFamily="34" charset="0"/>
              </a:rPr>
              <a:t>When they saw this, they made known what had been told them about this child; </a:t>
            </a:r>
            <a:r>
              <a:rPr lang="en-US" sz="3600" b="1" baseline="30000" dirty="0">
                <a:effectLst/>
                <a:latin typeface="Arial Rounded MT Bold" panose="020F0704030504030204" pitchFamily="34" charset="0"/>
                <a:ea typeface="Calibri" panose="020F0502020204030204" pitchFamily="34" charset="0"/>
              </a:rPr>
              <a:t>18 </a:t>
            </a:r>
            <a:r>
              <a:rPr lang="en-US" sz="3600" dirty="0">
                <a:effectLst/>
                <a:latin typeface="Arial Rounded MT Bold" panose="020F0704030504030204" pitchFamily="34" charset="0"/>
                <a:ea typeface="Calibri" panose="020F0502020204030204" pitchFamily="34" charset="0"/>
              </a:rPr>
              <a:t>and all who heard it were amazed at what the shepherds told them. </a:t>
            </a:r>
          </a:p>
        </p:txBody>
      </p:sp>
    </p:spTree>
    <p:extLst>
      <p:ext uri="{BB962C8B-B14F-4D97-AF65-F5344CB8AC3E}">
        <p14:creationId xmlns:p14="http://schemas.microsoft.com/office/powerpoint/2010/main" val="39939462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3798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2:1-20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BEA8CF2-777E-F9FC-FB84-A02EC0ED5D23}"/>
              </a:ext>
            </a:extLst>
          </p:cNvPr>
          <p:cNvSpPr txBox="1"/>
          <p:nvPr/>
        </p:nvSpPr>
        <p:spPr>
          <a:xfrm>
            <a:off x="801291" y="1415845"/>
            <a:ext cx="7465218" cy="3601883"/>
          </a:xfrm>
          <a:prstGeom prst="rect">
            <a:avLst/>
          </a:prstGeom>
          <a:noFill/>
        </p:spPr>
        <p:txBody>
          <a:bodyPr wrap="square">
            <a:spAutoFit/>
          </a:bodyPr>
          <a:lstStyle/>
          <a:p>
            <a:pPr marR="0">
              <a:lnSpc>
                <a:spcPct val="107000"/>
              </a:lnSpc>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rPr>
              <a:t>19 </a:t>
            </a:r>
            <a:r>
              <a:rPr lang="en-US" sz="3600" dirty="0">
                <a:effectLst/>
                <a:latin typeface="Arial Rounded MT Bold" panose="020F0704030504030204" pitchFamily="34" charset="0"/>
                <a:ea typeface="Calibri" panose="020F0502020204030204" pitchFamily="34" charset="0"/>
              </a:rPr>
              <a:t>But Mary treasured all these words and pondered them in her heart. </a:t>
            </a:r>
            <a:r>
              <a:rPr lang="en-US" sz="3600" b="1" baseline="30000" dirty="0">
                <a:effectLst/>
                <a:latin typeface="Arial Rounded MT Bold" panose="020F0704030504030204" pitchFamily="34" charset="0"/>
                <a:ea typeface="Calibri" panose="020F0502020204030204" pitchFamily="34" charset="0"/>
              </a:rPr>
              <a:t>20 </a:t>
            </a:r>
            <a:r>
              <a:rPr lang="en-US" sz="3600" dirty="0">
                <a:effectLst/>
                <a:latin typeface="Arial Rounded MT Bold" panose="020F0704030504030204" pitchFamily="34" charset="0"/>
                <a:ea typeface="Calibri" panose="020F0502020204030204" pitchFamily="34" charset="0"/>
              </a:rPr>
              <a:t>The shepherds returned, glorifying and praising God for all they had heard and seen, as it had been told them.</a:t>
            </a:r>
          </a:p>
        </p:txBody>
      </p:sp>
    </p:spTree>
    <p:extLst>
      <p:ext uri="{BB962C8B-B14F-4D97-AF65-F5344CB8AC3E}">
        <p14:creationId xmlns:p14="http://schemas.microsoft.com/office/powerpoint/2010/main" val="1309641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28651" y="3822859"/>
          <a:ext cx="7886700" cy="457200"/>
        </p:xfrm>
        <a:graphic>
          <a:graphicData uri="http://schemas.openxmlformats.org/drawingml/2006/table">
            <a:tbl>
              <a:tblPr/>
              <a:tblGrid>
                <a:gridCol w="7886700">
                  <a:extLst>
                    <a:ext uri="{9D8B030D-6E8A-4147-A177-3AD203B41FA5}">
                      <a16:colId xmlns:a16="http://schemas.microsoft.com/office/drawing/2014/main" val="20000"/>
                    </a:ext>
                  </a:extLst>
                </a:gridCol>
              </a:tblGrid>
              <a:tr h="457200">
                <a:tc>
                  <a:txBody>
                    <a:bodyPr/>
                    <a:lstStyle/>
                    <a:p>
                      <a:pPr marL="0" marR="0" algn="l" fontAlgn="base">
                        <a:lnSpc>
                          <a:spcPts val="2720"/>
                        </a:lnSpc>
                        <a:spcBef>
                          <a:spcPts val="0"/>
                        </a:spcBef>
                        <a:spcAft>
                          <a:spcPts val="0"/>
                        </a:spcAft>
                      </a:pPr>
                      <a:r>
                        <a:rPr lang="en-US" sz="3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6" name="TextBox 5"/>
          <p:cNvSpPr txBox="1"/>
          <p:nvPr/>
        </p:nvSpPr>
        <p:spPr>
          <a:xfrm>
            <a:off x="855518" y="1189606"/>
            <a:ext cx="7509165" cy="2227085"/>
          </a:xfrm>
          <a:prstGeom prst="rect">
            <a:avLst/>
          </a:prstGeom>
          <a:noFill/>
        </p:spPr>
        <p:txBody>
          <a:bodyPr wrap="square">
            <a:spAutoFit/>
          </a:bodyPr>
          <a:lstStyle/>
          <a:p>
            <a:pPr>
              <a:lnSpc>
                <a:spcPct val="95000"/>
              </a:lnSpc>
              <a:spcBef>
                <a:spcPts val="0"/>
              </a:spcBef>
              <a:spcAft>
                <a:spcPts val="600"/>
              </a:spcAft>
            </a:pP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2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R:	This is the Word of the Lord.</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600" dirty="0">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7000"/>
              </a:lnSpc>
              <a:spcBef>
                <a:spcPts val="0"/>
              </a:spcBef>
              <a:spcAft>
                <a:spcPts val="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	Praise to You, O Christ</a:t>
            </a:r>
            <a:r>
              <a:rPr lang="en-US" sz="3600" b="1" i="1" dirty="0">
                <a:latin typeface="Arial Rounded MT Bold" panose="020F0704030504030204" pitchFamily="34" charset="0"/>
                <a:ea typeface="Calibri" panose="020F0502020204030204" pitchFamily="34" charset="0"/>
                <a:cs typeface="Times New Roman" panose="02020603050405020304" pitchFamily="18" charset="0"/>
              </a:rPr>
              <a:t> </a:t>
            </a:r>
            <a:endParaRPr lang="en-US" sz="36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15453" y="136311"/>
            <a:ext cx="9028547" cy="646331"/>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fr-FR" sz="3600" b="1" dirty="0">
                <a:latin typeface="Arial Rounded MT Bold" panose="020F0704030504030204" pitchFamily="34" charset="0"/>
                <a:ea typeface="Calibri" panose="020F0502020204030204" pitchFamily="34" charset="0"/>
                <a:cs typeface="Times New Roman" panose="02020603050405020304" pitchFamily="18" charset="0"/>
              </a:rPr>
              <a:t>Luke 2:1-20</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2421B31E-CF93-992E-D4E8-913BA197C760}"/>
              </a:ext>
            </a:extLst>
          </p:cNvPr>
          <p:cNvPicPr>
            <a:picLocks noChangeAspect="1"/>
          </p:cNvPicPr>
          <p:nvPr/>
        </p:nvPicPr>
        <p:blipFill>
          <a:blip r:embed="rId3"/>
          <a:stretch>
            <a:fillRect/>
          </a:stretch>
        </p:blipFill>
        <p:spPr>
          <a:xfrm>
            <a:off x="0" y="1614989"/>
            <a:ext cx="9144000" cy="521447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3514"/>
            <a:ext cx="9144000" cy="707886"/>
          </a:xfrm>
          <a:prstGeom prst="rect">
            <a:avLst/>
          </a:prstGeom>
        </p:spPr>
        <p:txBody>
          <a:bodyPr wrap="square">
            <a:spAutoFit/>
          </a:bodyPr>
          <a:lstStyle/>
          <a:p>
            <a:pPr marL="571500" indent="-571500">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Lighting of the Advent Wreath</a:t>
            </a:r>
          </a:p>
        </p:txBody>
      </p:sp>
      <p:sp>
        <p:nvSpPr>
          <p:cNvPr id="5" name="TextBox 4">
            <a:extLst>
              <a:ext uri="{FF2B5EF4-FFF2-40B4-BE49-F238E27FC236}">
                <a16:creationId xmlns:a16="http://schemas.microsoft.com/office/drawing/2014/main" id="{67A1EA6F-51CA-F532-0831-30C779889B82}"/>
              </a:ext>
            </a:extLst>
          </p:cNvPr>
          <p:cNvSpPr txBox="1"/>
          <p:nvPr/>
        </p:nvSpPr>
        <p:spPr>
          <a:xfrm>
            <a:off x="137652" y="1362171"/>
            <a:ext cx="8849032" cy="4214552"/>
          </a:xfrm>
          <a:prstGeom prst="rect">
            <a:avLst/>
          </a:prstGeom>
          <a:noFill/>
        </p:spPr>
        <p:txBody>
          <a:bodyPr wrap="square">
            <a:spAutoFit/>
          </a:bodyPr>
          <a:lstStyle/>
          <a:p>
            <a:pPr marL="688975" marR="0" indent="-688975">
              <a:lnSpc>
                <a:spcPct val="119000"/>
              </a:lnSpc>
              <a:spcBef>
                <a:spcPts val="0"/>
              </a:spcBef>
              <a:spcAft>
                <a:spcPts val="600"/>
              </a:spcAft>
              <a:tabLst>
                <a:tab pos="1657350" algn="l"/>
                <a:tab pos="1828800" algn="l"/>
                <a:tab pos="7256463" algn="l"/>
              </a:tabLst>
            </a:pPr>
            <a:r>
              <a:rPr lang="en-US" sz="3200" dirty="0">
                <a:effectLst/>
                <a:latin typeface="Arial Rounded MT Bold" panose="020F0704030504030204" pitchFamily="34" charset="0"/>
                <a:ea typeface="Garamond,Times New Roman"/>
                <a:cs typeface="Garamond,Times New Roman"/>
              </a:rPr>
              <a:t>R:	</a:t>
            </a:r>
            <a:r>
              <a:rPr lang="en-US" sz="3200" dirty="0">
                <a:solidFill>
                  <a:srgbClr val="C00000"/>
                </a:solidFill>
                <a:effectLst/>
                <a:latin typeface="Arial Rounded MT Bold" panose="020F0704030504030204" pitchFamily="34" charset="0"/>
                <a:ea typeface="Garamond,Times New Roman"/>
                <a:cs typeface="Garamond,Times New Roman"/>
              </a:rPr>
              <a:t>(</a:t>
            </a:r>
            <a:r>
              <a:rPr lang="en-US" sz="3200" i="1" dirty="0">
                <a:solidFill>
                  <a:srgbClr val="C00000"/>
                </a:solidFill>
                <a:effectLst/>
                <a:latin typeface="Arial Rounded MT Bold" panose="020F0704030504030204" pitchFamily="34" charset="0"/>
                <a:ea typeface="Garamond,Times New Roman"/>
                <a:cs typeface="Garamond,Times New Roman"/>
              </a:rPr>
              <a:t>light candle 4)</a:t>
            </a:r>
            <a:r>
              <a:rPr lang="en-US" sz="3200" i="1" dirty="0">
                <a:effectLst/>
                <a:latin typeface="Arial Rounded MT Bold" panose="020F0704030504030204" pitchFamily="34" charset="0"/>
                <a:ea typeface="Garamond,Times New Roman"/>
                <a:cs typeface="Garamond,Times New Roman"/>
              </a:rPr>
              <a:t> </a:t>
            </a:r>
            <a:r>
              <a:rPr lang="en-US" sz="3200" dirty="0">
                <a:effectLst/>
                <a:latin typeface="Arial Rounded MT Bold" panose="020F0704030504030204" pitchFamily="34" charset="0"/>
                <a:ea typeface="Garamond,Times New Roman"/>
                <a:cs typeface="Garamond,Times New Roman"/>
              </a:rPr>
              <a:t>This is the candle of peace, and it proclaims Christ’s coming reign of justice, when we will make war no more.</a:t>
            </a:r>
          </a:p>
          <a:p>
            <a:pPr marL="688975" marR="0" indent="-688975">
              <a:lnSpc>
                <a:spcPct val="119000"/>
              </a:lnSpc>
              <a:spcBef>
                <a:spcPts val="0"/>
              </a:spcBef>
              <a:spcAft>
                <a:spcPts val="0"/>
              </a:spcAft>
              <a:tabLst>
                <a:tab pos="1657350" algn="l"/>
                <a:tab pos="1828800" algn="l"/>
                <a:tab pos="7256463" algn="l"/>
              </a:tabLst>
            </a:pPr>
            <a:r>
              <a:rPr lang="en-US" sz="3200" b="1" dirty="0">
                <a:effectLst/>
                <a:latin typeface="Arial Rounded MT Bold" panose="020F0704030504030204" pitchFamily="34" charset="0"/>
                <a:ea typeface="Garamond,Times New Roman"/>
                <a:cs typeface="Garamond,Times New Roman"/>
              </a:rPr>
              <a:t>C:	</a:t>
            </a:r>
            <a:r>
              <a:rPr lang="en-US" sz="3200" b="1" dirty="0">
                <a:solidFill>
                  <a:srgbClr val="C00000"/>
                </a:solidFill>
                <a:effectLst/>
                <a:latin typeface="Arial Rounded MT Bold" panose="020F0704030504030204" pitchFamily="34" charset="0"/>
                <a:ea typeface="Garamond,Times New Roman"/>
                <a:cs typeface="Garamond,Times New Roman"/>
              </a:rPr>
              <a:t>(</a:t>
            </a:r>
            <a:r>
              <a:rPr lang="en-US" sz="3200" b="1" i="1" dirty="0">
                <a:solidFill>
                  <a:srgbClr val="C00000"/>
                </a:solidFill>
                <a:effectLst/>
                <a:latin typeface="Arial Rounded MT Bold" panose="020F0704030504030204" pitchFamily="34" charset="0"/>
                <a:ea typeface="Garamond,Times New Roman"/>
                <a:cs typeface="Garamond,Times New Roman"/>
              </a:rPr>
              <a:t>light candle 5)</a:t>
            </a:r>
            <a:r>
              <a:rPr lang="en-US" sz="3200" b="1" i="1" dirty="0">
                <a:effectLst/>
                <a:latin typeface="Arial Rounded MT Bold" panose="020F0704030504030204" pitchFamily="34" charset="0"/>
                <a:ea typeface="Garamond,Times New Roman"/>
                <a:cs typeface="Garamond,Times New Roman"/>
              </a:rPr>
              <a:t> </a:t>
            </a:r>
            <a:r>
              <a:rPr lang="en-US" sz="3200" b="1" dirty="0">
                <a:effectLst/>
                <a:latin typeface="Arial Rounded MT Bold" panose="020F0704030504030204" pitchFamily="34" charset="0"/>
                <a:ea typeface="Garamond,Times New Roman"/>
                <a:cs typeface="Garamond,Times New Roman"/>
              </a:rPr>
              <a:t>This is the Christ candle, and its light declares that he is here among us now. Thanks be to God.</a:t>
            </a:r>
            <a:endParaRPr lang="en-US" sz="3200" dirty="0">
              <a:effectLst/>
              <a:latin typeface="Arial Rounded MT Bold" panose="020F0704030504030204" pitchFamily="34" charset="0"/>
              <a:ea typeface="Garamond,Times New Roman"/>
              <a:cs typeface="Garamond,Times New Roman"/>
            </a:endParaRPr>
          </a:p>
        </p:txBody>
      </p:sp>
    </p:spTree>
    <p:extLst>
      <p:ext uri="{BB962C8B-B14F-4D97-AF65-F5344CB8AC3E}">
        <p14:creationId xmlns:p14="http://schemas.microsoft.com/office/powerpoint/2010/main" val="439715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4C41C34F-1F53-0E3A-ED6C-04399F6668FE}"/>
              </a:ext>
            </a:extLst>
          </p:cNvPr>
          <p:cNvPicPr>
            <a:picLocks noChangeAspect="1"/>
          </p:cNvPicPr>
          <p:nvPr/>
        </p:nvPicPr>
        <p:blipFill>
          <a:blip r:embed="rId3"/>
          <a:stretch>
            <a:fillRect/>
          </a:stretch>
        </p:blipFill>
        <p:spPr>
          <a:xfrm>
            <a:off x="39384" y="1042219"/>
            <a:ext cx="9084069" cy="5787241"/>
          </a:xfrm>
          <a:prstGeom prst="rect">
            <a:avLst/>
          </a:prstGeom>
        </p:spPr>
      </p:pic>
    </p:spTree>
    <p:extLst>
      <p:ext uri="{BB962C8B-B14F-4D97-AF65-F5344CB8AC3E}">
        <p14:creationId xmlns:p14="http://schemas.microsoft.com/office/powerpoint/2010/main" val="11835766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1497B331-88E4-401A-1EE6-0D6D65DB8283}"/>
              </a:ext>
            </a:extLst>
          </p:cNvPr>
          <p:cNvPicPr>
            <a:picLocks noChangeAspect="1"/>
          </p:cNvPicPr>
          <p:nvPr/>
        </p:nvPicPr>
        <p:blipFill>
          <a:blip r:embed="rId3"/>
          <a:stretch>
            <a:fillRect/>
          </a:stretch>
        </p:blipFill>
        <p:spPr>
          <a:xfrm>
            <a:off x="490732" y="800943"/>
            <a:ext cx="3717060" cy="2127610"/>
          </a:xfrm>
          <a:prstGeom prst="rect">
            <a:avLst/>
          </a:prstGeom>
        </p:spPr>
      </p:pic>
      <p:pic>
        <p:nvPicPr>
          <p:cNvPr id="6" name="Picture 5">
            <a:extLst>
              <a:ext uri="{FF2B5EF4-FFF2-40B4-BE49-F238E27FC236}">
                <a16:creationId xmlns:a16="http://schemas.microsoft.com/office/drawing/2014/main" id="{48B41752-31D1-46CE-569E-D9B52F012B54}"/>
              </a:ext>
            </a:extLst>
          </p:cNvPr>
          <p:cNvPicPr>
            <a:picLocks noChangeAspect="1"/>
          </p:cNvPicPr>
          <p:nvPr/>
        </p:nvPicPr>
        <p:blipFill>
          <a:blip r:embed="rId4"/>
          <a:stretch>
            <a:fillRect/>
          </a:stretch>
        </p:blipFill>
        <p:spPr>
          <a:xfrm>
            <a:off x="648962" y="3219174"/>
            <a:ext cx="3637902" cy="2724915"/>
          </a:xfrm>
          <a:prstGeom prst="rect">
            <a:avLst/>
          </a:prstGeom>
        </p:spPr>
      </p:pic>
      <p:sp>
        <p:nvSpPr>
          <p:cNvPr id="7" name="Title 1">
            <a:extLst>
              <a:ext uri="{FF2B5EF4-FFF2-40B4-BE49-F238E27FC236}">
                <a16:creationId xmlns:a16="http://schemas.microsoft.com/office/drawing/2014/main" id="{30804AB8-1153-BC6C-8522-46E4AD41FCB5}"/>
              </a:ext>
            </a:extLst>
          </p:cNvPr>
          <p:cNvSpPr txBox="1"/>
          <p:nvPr/>
        </p:nvSpPr>
        <p:spPr bwMode="auto">
          <a:xfrm>
            <a:off x="4207792" y="1032007"/>
            <a:ext cx="1662533"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Magic</a:t>
            </a:r>
          </a:p>
        </p:txBody>
      </p:sp>
      <p:grpSp>
        <p:nvGrpSpPr>
          <p:cNvPr id="9" name="Group 8">
            <a:extLst>
              <a:ext uri="{FF2B5EF4-FFF2-40B4-BE49-F238E27FC236}">
                <a16:creationId xmlns:a16="http://schemas.microsoft.com/office/drawing/2014/main" id="{D224C00B-59EC-6A7A-AF6C-50EB8B525964}"/>
              </a:ext>
            </a:extLst>
          </p:cNvPr>
          <p:cNvGrpSpPr/>
          <p:nvPr/>
        </p:nvGrpSpPr>
        <p:grpSpPr>
          <a:xfrm>
            <a:off x="5590912" y="1461523"/>
            <a:ext cx="3553088" cy="3543660"/>
            <a:chOff x="5295944" y="496143"/>
            <a:chExt cx="3717060" cy="3543660"/>
          </a:xfrm>
        </p:grpSpPr>
        <p:pic>
          <p:nvPicPr>
            <p:cNvPr id="5" name="Picture 4">
              <a:extLst>
                <a:ext uri="{FF2B5EF4-FFF2-40B4-BE49-F238E27FC236}">
                  <a16:creationId xmlns:a16="http://schemas.microsoft.com/office/drawing/2014/main" id="{F56444BA-AD93-E920-F87B-65D4386D7B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7099" y1="27326" x2="54266" y2="29070"/>
                          <a14:foregroundMark x1="54266" y1="29070" x2="50512" y2="42442"/>
                          <a14:foregroundMark x1="56314" y1="20349" x2="56314" y2="20349"/>
                          <a14:foregroundMark x1="61775" y1="27907" x2="62457" y2="29651"/>
                          <a14:foregroundMark x1="59386" y1="33721" x2="56314" y2="44186"/>
                          <a14:foregroundMark x1="56314" y1="44186" x2="56314" y2="44186"/>
                          <a14:foregroundMark x1="62116" y1="38372" x2="62116" y2="40698"/>
                          <a14:foregroundMark x1="42321" y1="29070" x2="42321" y2="29070"/>
                          <a14:foregroundMark x1="42662" y1="27326" x2="42662" y2="27326"/>
                          <a14:foregroundMark x1="47440" y1="35465" x2="47440" y2="35465"/>
                          <a14:foregroundMark x1="39590" y1="36047" x2="39590" y2="36047"/>
                          <a14:foregroundMark x1="39590" y1="36047" x2="40273" y2="36628"/>
                          <a14:foregroundMark x1="40273" y1="34884" x2="40273" y2="34884"/>
                          <a14:foregroundMark x1="41980" y1="38372" x2="45051" y2="45349"/>
                          <a14:foregroundMark x1="37884" y1="43605" x2="37884" y2="43605"/>
                          <a14:foregroundMark x1="50512" y1="48256" x2="51536" y2="50000"/>
                        </a14:backgroundRemoval>
                      </a14:imgEffect>
                    </a14:imgLayer>
                  </a14:imgProps>
                </a:ext>
              </a:extLst>
            </a:blip>
            <a:srcRect l="29066" t="13125" r="29149" b="13125"/>
            <a:stretch/>
          </p:blipFill>
          <p:spPr>
            <a:xfrm>
              <a:off x="5833543" y="496143"/>
              <a:ext cx="2641863" cy="2737210"/>
            </a:xfrm>
            <a:prstGeom prst="rect">
              <a:avLst/>
            </a:prstGeom>
          </p:spPr>
        </p:pic>
        <p:sp>
          <p:nvSpPr>
            <p:cNvPr id="8" name="Title 1">
              <a:extLst>
                <a:ext uri="{FF2B5EF4-FFF2-40B4-BE49-F238E27FC236}">
                  <a16:creationId xmlns:a16="http://schemas.microsoft.com/office/drawing/2014/main" id="{C8F59FF4-979B-FA39-19CF-5889EA908D69}"/>
                </a:ext>
              </a:extLst>
            </p:cNvPr>
            <p:cNvSpPr txBox="1"/>
            <p:nvPr/>
          </p:nvSpPr>
          <p:spPr bwMode="auto">
            <a:xfrm>
              <a:off x="5295944" y="3277232"/>
              <a:ext cx="3717060"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Mystery</a:t>
              </a:r>
            </a:p>
          </p:txBody>
        </p:sp>
      </p:grpSp>
      <p:sp>
        <p:nvSpPr>
          <p:cNvPr id="10" name="Title 1">
            <a:extLst>
              <a:ext uri="{FF2B5EF4-FFF2-40B4-BE49-F238E27FC236}">
                <a16:creationId xmlns:a16="http://schemas.microsoft.com/office/drawing/2014/main" id="{6EFDE45E-DBFC-147D-B0D4-BF065CD6B179}"/>
              </a:ext>
            </a:extLst>
          </p:cNvPr>
          <p:cNvSpPr txBox="1"/>
          <p:nvPr/>
        </p:nvSpPr>
        <p:spPr bwMode="auto">
          <a:xfrm>
            <a:off x="1429505" y="5944089"/>
            <a:ext cx="2405076"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Miracle</a:t>
            </a:r>
          </a:p>
        </p:txBody>
      </p:sp>
    </p:spTree>
    <p:extLst>
      <p:ext uri="{BB962C8B-B14F-4D97-AF65-F5344CB8AC3E}">
        <p14:creationId xmlns:p14="http://schemas.microsoft.com/office/powerpoint/2010/main" val="594034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50709B50-94DD-C01A-EB81-41819E4166EB}"/>
              </a:ext>
            </a:extLst>
          </p:cNvPr>
          <p:cNvPicPr>
            <a:picLocks noChangeAspect="1"/>
          </p:cNvPicPr>
          <p:nvPr/>
        </p:nvPicPr>
        <p:blipFill>
          <a:blip r:embed="rId3"/>
          <a:stretch>
            <a:fillRect/>
          </a:stretch>
        </p:blipFill>
        <p:spPr>
          <a:xfrm>
            <a:off x="613534" y="2103240"/>
            <a:ext cx="7380092" cy="4238566"/>
          </a:xfrm>
          <a:prstGeom prst="ellipse">
            <a:avLst/>
          </a:prstGeom>
          <a:ln>
            <a:noFill/>
          </a:ln>
          <a:effectLst>
            <a:softEdge rad="112500"/>
          </a:effectLst>
        </p:spPr>
      </p:pic>
    </p:spTree>
    <p:extLst>
      <p:ext uri="{BB962C8B-B14F-4D97-AF65-F5344CB8AC3E}">
        <p14:creationId xmlns:p14="http://schemas.microsoft.com/office/powerpoint/2010/main" val="1718521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90D35AC7-695F-97F5-D4B3-B0549ECAF0A7}"/>
              </a:ext>
            </a:extLst>
          </p:cNvPr>
          <p:cNvPicPr>
            <a:picLocks noChangeAspect="1"/>
          </p:cNvPicPr>
          <p:nvPr/>
        </p:nvPicPr>
        <p:blipFill rotWithShape="1">
          <a:blip r:embed="rId3"/>
          <a:srcRect t="20932" b="50000"/>
          <a:stretch/>
        </p:blipFill>
        <p:spPr>
          <a:xfrm>
            <a:off x="-9832" y="1163738"/>
            <a:ext cx="9153832" cy="5694262"/>
          </a:xfrm>
          <a:prstGeom prst="rect">
            <a:avLst/>
          </a:prstGeom>
        </p:spPr>
      </p:pic>
    </p:spTree>
    <p:extLst>
      <p:ext uri="{BB962C8B-B14F-4D97-AF65-F5344CB8AC3E}">
        <p14:creationId xmlns:p14="http://schemas.microsoft.com/office/powerpoint/2010/main" val="37273649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69996318-CB4C-9EAD-6C91-49DA9C94513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53" b="89575" l="6186" r="98454">
                        <a14:foregroundMark x1="10825" y1="61776" x2="6186" y2="71042"/>
                        <a14:foregroundMark x1="6186" y1="71042" x2="6701" y2="82239"/>
                        <a14:foregroundMark x1="6701" y1="82239" x2="9278" y2="84942"/>
                        <a14:foregroundMark x1="15979" y1="48263" x2="15464" y2="56757"/>
                        <a14:foregroundMark x1="87113" y1="40541" x2="98454" y2="47876"/>
                      </a14:backgroundRemoval>
                    </a14:imgEffect>
                  </a14:imgLayer>
                </a14:imgProps>
              </a:ext>
            </a:extLst>
          </a:blip>
          <a:srcRect t="12788" b="11756"/>
          <a:stretch/>
        </p:blipFill>
        <p:spPr>
          <a:xfrm>
            <a:off x="1469221" y="859951"/>
            <a:ext cx="5954134" cy="5998049"/>
          </a:xfrm>
          <a:prstGeom prst="rect">
            <a:avLst/>
          </a:prstGeom>
        </p:spPr>
      </p:pic>
    </p:spTree>
    <p:extLst>
      <p:ext uri="{BB962C8B-B14F-4D97-AF65-F5344CB8AC3E}">
        <p14:creationId xmlns:p14="http://schemas.microsoft.com/office/powerpoint/2010/main" val="2414804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21D2C2FD-F31E-5B81-018A-48854AF065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78" b="95556" l="8000" r="92000">
                        <a14:foregroundMark x1="50667" y1="5778" x2="51111" y2="9333"/>
                        <a14:foregroundMark x1="17778" y1="28000" x2="20000" y2="28444"/>
                        <a14:foregroundMark x1="16444" y1="28444" x2="15111" y2="30222"/>
                        <a14:foregroundMark x1="32889" y1="24444" x2="36444" y2="24889"/>
                        <a14:foregroundMark x1="68444" y1="27111" x2="70667" y2="26667"/>
                        <a14:foregroundMark x1="82222" y1="32000" x2="90222" y2="34667"/>
                        <a14:foregroundMark x1="90222" y1="34667" x2="90222" y2="35111"/>
                        <a14:foregroundMark x1="90222" y1="52000" x2="92000" y2="56000"/>
                        <a14:foregroundMark x1="87556" y1="76889" x2="88444" y2="84000"/>
                        <a14:foregroundMark x1="84444" y1="88889" x2="76000" y2="93333"/>
                        <a14:foregroundMark x1="76000" y1="93333" x2="32000" y2="94222"/>
                        <a14:foregroundMark x1="32000" y1="94222" x2="14222" y2="92000"/>
                        <a14:foregroundMark x1="14222" y1="92000" x2="24444" y2="89778"/>
                        <a14:foregroundMark x1="24444" y1="89778" x2="25778" y2="84000"/>
                        <a14:foregroundMark x1="76000" y1="95111" x2="30222" y2="95556"/>
                        <a14:foregroundMark x1="8000" y1="69333" x2="8000" y2="71111"/>
                        <a14:foregroundMark x1="59111" y1="56000" x2="61333" y2="67111"/>
                      </a14:backgroundRemoval>
                    </a14:imgEffect>
                  </a14:imgLayer>
                </a14:imgProps>
              </a:ext>
            </a:extLst>
          </a:blip>
          <a:stretch>
            <a:fillRect/>
          </a:stretch>
        </p:blipFill>
        <p:spPr>
          <a:xfrm>
            <a:off x="1505564" y="801329"/>
            <a:ext cx="6056671" cy="6056671"/>
          </a:xfrm>
          <a:prstGeom prst="rect">
            <a:avLst/>
          </a:prstGeom>
        </p:spPr>
      </p:pic>
    </p:spTree>
    <p:extLst>
      <p:ext uri="{BB962C8B-B14F-4D97-AF65-F5344CB8AC3E}">
        <p14:creationId xmlns:p14="http://schemas.microsoft.com/office/powerpoint/2010/main" val="17445937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7D310162-B0CE-A713-54CE-8CD72A5E6597}"/>
              </a:ext>
            </a:extLst>
          </p:cNvPr>
          <p:cNvPicPr>
            <a:picLocks noChangeAspect="1"/>
          </p:cNvPicPr>
          <p:nvPr/>
        </p:nvPicPr>
        <p:blipFill>
          <a:blip r:embed="rId3"/>
          <a:stretch>
            <a:fillRect/>
          </a:stretch>
        </p:blipFill>
        <p:spPr>
          <a:xfrm>
            <a:off x="18837" y="770752"/>
            <a:ext cx="9104615" cy="6058708"/>
          </a:xfrm>
          <a:prstGeom prst="rect">
            <a:avLst/>
          </a:prstGeom>
        </p:spPr>
      </p:pic>
    </p:spTree>
    <p:extLst>
      <p:ext uri="{BB962C8B-B14F-4D97-AF65-F5344CB8AC3E}">
        <p14:creationId xmlns:p14="http://schemas.microsoft.com/office/powerpoint/2010/main" val="3863516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A4350282-E6C3-CF83-ADF5-1B6BAB88287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441" b="90210" l="3814" r="98305">
                        <a14:foregroundMark x1="8475" y1="32517" x2="9746" y2="37063"/>
                        <a14:foregroundMark x1="6356" y1="46853" x2="4661" y2="56643"/>
                        <a14:foregroundMark x1="4661" y1="56643" x2="5085" y2="59091"/>
                        <a14:foregroundMark x1="63559" y1="89510" x2="63983" y2="90559"/>
                        <a14:foregroundMark x1="21186" y1="14685" x2="21186" y2="14685"/>
                        <a14:foregroundMark x1="90254" y1="36364" x2="92797" y2="41958"/>
                        <a14:foregroundMark x1="93220" y1="37413" x2="94068" y2="35664"/>
                        <a14:foregroundMark x1="94492" y1="51748" x2="98305" y2="56643"/>
                        <a14:foregroundMark x1="18644" y1="77273" x2="14407" y2="77972"/>
                      </a14:backgroundRemoval>
                    </a14:imgEffect>
                  </a14:imgLayer>
                </a14:imgProps>
              </a:ext>
            </a:extLst>
          </a:blip>
          <a:srcRect t="7732" b="6200"/>
          <a:stretch/>
        </p:blipFill>
        <p:spPr>
          <a:xfrm>
            <a:off x="226142" y="1515490"/>
            <a:ext cx="3854246" cy="4020071"/>
          </a:xfrm>
          <a:prstGeom prst="rect">
            <a:avLst/>
          </a:prstGeom>
        </p:spPr>
      </p:pic>
      <p:pic>
        <p:nvPicPr>
          <p:cNvPr id="5" name="Picture 4">
            <a:extLst>
              <a:ext uri="{FF2B5EF4-FFF2-40B4-BE49-F238E27FC236}">
                <a16:creationId xmlns:a16="http://schemas.microsoft.com/office/drawing/2014/main" id="{18F1C63E-D2F2-9580-A8C6-4110CA0B15D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0740" t="8782" r="9507" b="14002"/>
          <a:stretch/>
        </p:blipFill>
        <p:spPr>
          <a:xfrm>
            <a:off x="4315221" y="1445342"/>
            <a:ext cx="4071695" cy="4188542"/>
          </a:xfrm>
          <a:prstGeom prst="rect">
            <a:avLst/>
          </a:prstGeom>
        </p:spPr>
      </p:pic>
    </p:spTree>
    <p:extLst>
      <p:ext uri="{BB962C8B-B14F-4D97-AF65-F5344CB8AC3E}">
        <p14:creationId xmlns:p14="http://schemas.microsoft.com/office/powerpoint/2010/main" val="1518379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1065461D-DA84-C50C-C439-F19700F562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 b="94500" l="794" r="98810">
                        <a14:foregroundMark x1="7540" y1="28500" x2="9921" y2="26500"/>
                        <a14:foregroundMark x1="5556" y1="31500" x2="1190" y2="22500"/>
                        <a14:foregroundMark x1="4365" y1="20000" x2="19048" y2="9000"/>
                        <a14:foregroundMark x1="19048" y1="9000" x2="33730" y2="4500"/>
                        <a14:foregroundMark x1="33730" y1="4500" x2="46429" y2="6500"/>
                        <a14:foregroundMark x1="46429" y1="6500" x2="75794" y2="6000"/>
                        <a14:foregroundMark x1="75794" y1="6000" x2="97619" y2="26500"/>
                        <a14:foregroundMark x1="97619" y1="26500" x2="99206" y2="27000"/>
                        <a14:foregroundMark x1="76587" y1="2000" x2="69048" y2="1000"/>
                        <a14:foregroundMark x1="33333" y1="22000" x2="66667" y2="22500"/>
                        <a14:foregroundMark x1="19444" y1="92500" x2="23016" y2="92500"/>
                        <a14:foregroundMark x1="74206" y1="94500" x2="78968" y2="94000"/>
                      </a14:backgroundRemoval>
                    </a14:imgEffect>
                  </a14:imgLayer>
                </a14:imgProps>
              </a:ext>
            </a:extLst>
          </a:blip>
          <a:stretch>
            <a:fillRect/>
          </a:stretch>
        </p:blipFill>
        <p:spPr>
          <a:xfrm>
            <a:off x="222602" y="3317334"/>
            <a:ext cx="4349398" cy="3451903"/>
          </a:xfrm>
          <a:prstGeom prst="rect">
            <a:avLst/>
          </a:prstGeom>
        </p:spPr>
      </p:pic>
      <p:pic>
        <p:nvPicPr>
          <p:cNvPr id="6" name="Picture 5">
            <a:extLst>
              <a:ext uri="{FF2B5EF4-FFF2-40B4-BE49-F238E27FC236}">
                <a16:creationId xmlns:a16="http://schemas.microsoft.com/office/drawing/2014/main" id="{B98F94E5-EB2B-8F37-AF84-F3DAD884570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853" b="94973" l="9783" r="89946">
                        <a14:foregroundMark x1="50272" y1="6793" x2="46603" y2="7065"/>
                        <a14:foregroundMark x1="52717" y1="4212" x2="46332" y2="2989"/>
                        <a14:foregroundMark x1="45109" y1="97283" x2="54212" y2="93478"/>
                        <a14:foregroundMark x1="54212" y1="93478" x2="47826" y2="89810"/>
                        <a14:foregroundMark x1="47826" y1="89810" x2="45652" y2="94973"/>
                      </a14:backgroundRemoval>
                    </a14:imgEffect>
                  </a14:imgLayer>
                </a14:imgProps>
              </a:ext>
            </a:extLst>
          </a:blip>
          <a:srcRect l="19171" r="19731"/>
          <a:stretch/>
        </p:blipFill>
        <p:spPr>
          <a:xfrm>
            <a:off x="5083277" y="762571"/>
            <a:ext cx="3706761" cy="6066889"/>
          </a:xfrm>
          <a:prstGeom prst="rect">
            <a:avLst/>
          </a:prstGeom>
        </p:spPr>
      </p:pic>
    </p:spTree>
    <p:extLst>
      <p:ext uri="{BB962C8B-B14F-4D97-AF65-F5344CB8AC3E}">
        <p14:creationId xmlns:p14="http://schemas.microsoft.com/office/powerpoint/2010/main" val="36355230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B49D13B9-9CB9-8312-05A7-6D7CBFBB80FD}"/>
              </a:ext>
            </a:extLst>
          </p:cNvPr>
          <p:cNvPicPr>
            <a:picLocks noChangeAspect="1"/>
          </p:cNvPicPr>
          <p:nvPr/>
        </p:nvPicPr>
        <p:blipFill>
          <a:blip r:embed="rId3"/>
          <a:stretch>
            <a:fillRect/>
          </a:stretch>
        </p:blipFill>
        <p:spPr>
          <a:xfrm>
            <a:off x="-1" y="741915"/>
            <a:ext cx="9123453" cy="6087545"/>
          </a:xfrm>
          <a:prstGeom prst="rect">
            <a:avLst/>
          </a:prstGeom>
        </p:spPr>
      </p:pic>
    </p:spTree>
    <p:extLst>
      <p:ext uri="{BB962C8B-B14F-4D97-AF65-F5344CB8AC3E}">
        <p14:creationId xmlns:p14="http://schemas.microsoft.com/office/powerpoint/2010/main" val="605657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243514"/>
            <a:ext cx="9144000" cy="707886"/>
          </a:xfrm>
          <a:prstGeom prst="rect">
            <a:avLst/>
          </a:prstGeom>
        </p:spPr>
        <p:txBody>
          <a:bodyPr wrap="square">
            <a:spAutoFit/>
          </a:bodyPr>
          <a:lstStyle/>
          <a:p>
            <a:pPr marL="571486" indent="-571486">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
        <p:nvSpPr>
          <p:cNvPr id="3" name="Rectangle 2"/>
          <p:cNvSpPr/>
          <p:nvPr/>
        </p:nvSpPr>
        <p:spPr>
          <a:xfrm>
            <a:off x="471056" y="1551710"/>
            <a:ext cx="8377381" cy="4616648"/>
          </a:xfrm>
          <a:prstGeom prst="rect">
            <a:avLst/>
          </a:prstGeom>
        </p:spPr>
        <p:txBody>
          <a:bodyPr wrap="square">
            <a:spAutoFit/>
          </a:bodyPr>
          <a:lstStyle/>
          <a:p>
            <a:pPr marL="684514" indent="-684514"/>
            <a:r>
              <a:rPr lang="en-US" sz="3200" i="1" dirty="0">
                <a:solidFill>
                  <a:srgbClr val="C00000"/>
                </a:solidFill>
                <a:latin typeface="Arial Rounded MT Bold" panose="020F0704030504030204" pitchFamily="34" charset="0"/>
              </a:rPr>
              <a:t>All may make the sign of the cross, the sign marked at baptism, as the presiding minister begins. </a:t>
            </a:r>
          </a:p>
          <a:p>
            <a:pPr marL="684514" indent="-684514"/>
            <a:endParaRPr lang="en-US" sz="1600" dirty="0">
              <a:latin typeface="Arial Rounded MT Bold" panose="020F0704030504030204" pitchFamily="34" charset="0"/>
            </a:endParaRPr>
          </a:p>
          <a:p>
            <a:pPr marL="684514" indent="-684514"/>
            <a:r>
              <a:rPr lang="en-US" sz="3200" dirty="0">
                <a:latin typeface="Arial Rounded MT Bold" panose="020F0704030504030204" pitchFamily="34" charset="0"/>
              </a:rPr>
              <a:t>P:  Blessed be the holy Trinity, </a:t>
            </a:r>
            <a:r>
              <a:rPr lang="en-US" sz="3200" dirty="0">
                <a:solidFill>
                  <a:srgbClr val="C00000"/>
                </a:solidFill>
                <a:latin typeface="Arial Rounded MT Bold" panose="020F0704030504030204" pitchFamily="34" charset="0"/>
              </a:rPr>
              <a:t>☩</a:t>
            </a:r>
            <a:r>
              <a:rPr lang="en-US" sz="3200" dirty="0">
                <a:latin typeface="Arial Rounded MT Bold" panose="020F0704030504030204" pitchFamily="34" charset="0"/>
              </a:rPr>
              <a:t> one God, the fountain of living water, the rock who gave us birth, our light and our salvation.</a:t>
            </a:r>
          </a:p>
          <a:p>
            <a:pPr marL="684514" indent="-684514"/>
            <a:endParaRPr lang="en-US" sz="1800" b="1" dirty="0">
              <a:latin typeface="Arial Rounded MT Bold" panose="020F0704030504030204" pitchFamily="34" charset="0"/>
            </a:endParaRPr>
          </a:p>
          <a:p>
            <a:pPr marL="684514" indent="-684514"/>
            <a:r>
              <a:rPr lang="en-US" sz="3600" b="1" dirty="0">
                <a:latin typeface="Arial Rounded MT Bold" panose="020F0704030504030204" pitchFamily="34" charset="0"/>
              </a:rPr>
              <a:t>C:  Amen.</a:t>
            </a:r>
          </a:p>
        </p:txBody>
      </p:sp>
    </p:spTree>
    <p:extLst>
      <p:ext uri="{BB962C8B-B14F-4D97-AF65-F5344CB8AC3E}">
        <p14:creationId xmlns:p14="http://schemas.microsoft.com/office/powerpoint/2010/main" val="17948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38BA9273-9A07-A104-F26A-B7C15CF99C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186" b="98907" l="1455" r="96364">
                        <a14:foregroundMark x1="44727" y1="2732" x2="44727" y2="16940"/>
                        <a14:foregroundMark x1="12727" y1="11475" x2="16727" y2="24590"/>
                        <a14:foregroundMark x1="16727" y1="24590" x2="15636" y2="36612"/>
                        <a14:foregroundMark x1="15636" y1="36612" x2="12364" y2="46448"/>
                        <a14:foregroundMark x1="12364" y1="46448" x2="10909" y2="46448"/>
                        <a14:foregroundMark x1="16727" y1="16940" x2="21091" y2="19672"/>
                        <a14:foregroundMark x1="38545" y1="27869" x2="42545" y2="31694"/>
                        <a14:foregroundMark x1="1818" y1="89071" x2="2182" y2="96175"/>
                        <a14:foregroundMark x1="10545" y1="89617" x2="10545" y2="97814"/>
                        <a14:foregroundMark x1="22182" y1="89617" x2="19636" y2="88525"/>
                        <a14:foregroundMark x1="26182" y1="88525" x2="26182" y2="88525"/>
                        <a14:foregroundMark x1="33818" y1="89617" x2="37818" y2="98361"/>
                        <a14:foregroundMark x1="41455" y1="91257" x2="41091" y2="96721"/>
                        <a14:foregroundMark x1="49818" y1="89617" x2="49818" y2="93989"/>
                        <a14:foregroundMark x1="54545" y1="88525" x2="54909" y2="97268"/>
                        <a14:foregroundMark x1="74909" y1="88525" x2="75273" y2="95628"/>
                        <a14:foregroundMark x1="90545" y1="91803" x2="90545" y2="95628"/>
                        <a14:foregroundMark x1="93818" y1="90164" x2="96364" y2="95082"/>
                        <a14:foregroundMark x1="61455" y1="90164" x2="61091" y2="98907"/>
                      </a14:backgroundRemoval>
                    </a14:imgEffect>
                  </a14:imgLayer>
                </a14:imgProps>
              </a:ext>
            </a:extLst>
          </a:blip>
          <a:stretch>
            <a:fillRect/>
          </a:stretch>
        </p:blipFill>
        <p:spPr>
          <a:xfrm>
            <a:off x="1288200" y="1243664"/>
            <a:ext cx="6567774" cy="4370555"/>
          </a:xfrm>
          <a:prstGeom prst="rect">
            <a:avLst/>
          </a:prstGeom>
        </p:spPr>
      </p:pic>
    </p:spTree>
    <p:extLst>
      <p:ext uri="{BB962C8B-B14F-4D97-AF65-F5344CB8AC3E}">
        <p14:creationId xmlns:p14="http://schemas.microsoft.com/office/powerpoint/2010/main" val="9876870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DCC2D115-70BB-57AB-6E65-81B54BFA1F58}"/>
              </a:ext>
            </a:extLst>
          </p:cNvPr>
          <p:cNvPicPr>
            <a:picLocks noChangeAspect="1"/>
          </p:cNvPicPr>
          <p:nvPr/>
        </p:nvPicPr>
        <p:blipFill>
          <a:blip r:embed="rId3"/>
          <a:stretch>
            <a:fillRect/>
          </a:stretch>
        </p:blipFill>
        <p:spPr>
          <a:xfrm>
            <a:off x="18837" y="1759416"/>
            <a:ext cx="9104615" cy="5098584"/>
          </a:xfrm>
          <a:prstGeom prst="rect">
            <a:avLst/>
          </a:prstGeom>
        </p:spPr>
      </p:pic>
    </p:spTree>
    <p:extLst>
      <p:ext uri="{BB962C8B-B14F-4D97-AF65-F5344CB8AC3E}">
        <p14:creationId xmlns:p14="http://schemas.microsoft.com/office/powerpoint/2010/main" val="16665281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BA5CE06B-F7A7-8E94-5276-F4127846B794}"/>
              </a:ext>
            </a:extLst>
          </p:cNvPr>
          <p:cNvPicPr>
            <a:picLocks noChangeAspect="1"/>
          </p:cNvPicPr>
          <p:nvPr/>
        </p:nvPicPr>
        <p:blipFill>
          <a:blip r:embed="rId3"/>
          <a:stretch>
            <a:fillRect/>
          </a:stretch>
        </p:blipFill>
        <p:spPr>
          <a:xfrm>
            <a:off x="18838" y="1617380"/>
            <a:ext cx="9144000" cy="5212080"/>
          </a:xfrm>
          <a:prstGeom prst="rect">
            <a:avLst/>
          </a:prstGeom>
        </p:spPr>
      </p:pic>
    </p:spTree>
    <p:extLst>
      <p:ext uri="{BB962C8B-B14F-4D97-AF65-F5344CB8AC3E}">
        <p14:creationId xmlns:p14="http://schemas.microsoft.com/office/powerpoint/2010/main" val="21273958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07210"/>
            <a:ext cx="9144000" cy="646331"/>
          </a:xfrm>
          <a:prstGeom prst="rect">
            <a:avLst/>
          </a:prstGeom>
        </p:spPr>
        <p:txBody>
          <a:bodyPr wrap="square">
            <a:spAutoFit/>
          </a:bodyPr>
          <a:lstStyle/>
          <a:p>
            <a:pPr marL="571500" indent="-571500" algn="ctr">
              <a:buFont typeface="Arial" panose="020B0604020202020204" pitchFamily="34" charset="0"/>
              <a:buChar char="•"/>
            </a:pPr>
            <a:r>
              <a:rPr lang="en-US" altLang="en-US" sz="3600" b="1" dirty="0">
                <a:solidFill>
                  <a:prstClr val="black"/>
                </a:solidFill>
                <a:latin typeface="Arial Rounded MT Bold" panose="020F0704030504030204" pitchFamily="34" charset="0"/>
                <a:cs typeface="Times New Roman" panose="02020603050405020304" pitchFamily="18" charset="0"/>
              </a:rPr>
              <a:t>SPECIAL MUSIC</a:t>
            </a:r>
          </a:p>
        </p:txBody>
      </p:sp>
      <p:sp>
        <p:nvSpPr>
          <p:cNvPr id="4" name="TextBox 3">
            <a:extLst>
              <a:ext uri="{FF2B5EF4-FFF2-40B4-BE49-F238E27FC236}">
                <a16:creationId xmlns:a16="http://schemas.microsoft.com/office/drawing/2014/main" id="{94F68189-BCDD-4D4C-9ECD-8E8259D7137B}"/>
              </a:ext>
            </a:extLst>
          </p:cNvPr>
          <p:cNvSpPr txBox="1"/>
          <p:nvPr/>
        </p:nvSpPr>
        <p:spPr>
          <a:xfrm>
            <a:off x="1042219" y="1907458"/>
            <a:ext cx="7187381" cy="2862322"/>
          </a:xfrm>
          <a:prstGeom prst="rect">
            <a:avLst/>
          </a:prstGeom>
          <a:noFill/>
        </p:spPr>
        <p:txBody>
          <a:bodyPr wrap="square">
            <a:spAutoFit/>
          </a:bodyPr>
          <a:lstStyle/>
          <a:p>
            <a:pPr algn="ctr"/>
            <a:r>
              <a:rPr lang="en-US" sz="3600" dirty="0">
                <a:latin typeface="Arial Rounded MT Bold" panose="020F0704030504030204" pitchFamily="34" charset="0"/>
              </a:rPr>
              <a:t>“Would I Know My Savior?”</a:t>
            </a:r>
          </a:p>
          <a:p>
            <a:pPr algn="ctr"/>
            <a:endParaRPr lang="en-US" sz="3600" dirty="0">
              <a:latin typeface="Arial Rounded MT Bold" panose="020F0704030504030204" pitchFamily="34" charset="0"/>
            </a:endParaRPr>
          </a:p>
          <a:p>
            <a:pPr algn="ctr"/>
            <a:r>
              <a:rPr lang="en-US" sz="3600" dirty="0">
                <a:latin typeface="Arial Rounded MT Bold" panose="020F0704030504030204" pitchFamily="34" charset="0"/>
              </a:rPr>
              <a:t>by</a:t>
            </a:r>
          </a:p>
          <a:p>
            <a:pPr algn="ctr"/>
            <a:endParaRPr lang="en-US" sz="3600" dirty="0">
              <a:latin typeface="Arial Rounded MT Bold" panose="020F0704030504030204" pitchFamily="34" charset="0"/>
            </a:endParaRPr>
          </a:p>
          <a:p>
            <a:pPr algn="ctr"/>
            <a:r>
              <a:rPr lang="en-US" sz="3600" dirty="0">
                <a:latin typeface="Arial Rounded MT Bold" panose="020F0704030504030204" pitchFamily="34" charset="0"/>
              </a:rPr>
              <a:t>Larry Harter</a:t>
            </a:r>
          </a:p>
        </p:txBody>
      </p:sp>
    </p:spTree>
    <p:extLst>
      <p:ext uri="{BB962C8B-B14F-4D97-AF65-F5344CB8AC3E}">
        <p14:creationId xmlns:p14="http://schemas.microsoft.com/office/powerpoint/2010/main" val="20012614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107210"/>
            <a:ext cx="9144000" cy="2308324"/>
          </a:xfrm>
          <a:prstGeom prst="rect">
            <a:avLst/>
          </a:prstGeom>
        </p:spPr>
        <p:txBody>
          <a:bodyPr wrap="square">
            <a:spAutoFit/>
          </a:bodyPr>
          <a:lstStyle/>
          <a:p>
            <a:pPr marL="571486" indent="-571486" algn="ctr">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Hymn of the Day</a:t>
            </a:r>
          </a:p>
          <a:p>
            <a:pPr lvl="0" algn="ctr"/>
            <a:r>
              <a:rPr lang="en-US" altLang="en-US" sz="3600" b="1" dirty="0">
                <a:solidFill>
                  <a:prstClr val="black"/>
                </a:solidFill>
                <a:latin typeface="Arial Rounded MT Bold" panose="020F0704030504030204" pitchFamily="34" charset="0"/>
                <a:cs typeface="Times New Roman" panose="02020603050405020304" pitchFamily="18" charset="0"/>
              </a:rPr>
              <a:t> “The First Noel”</a:t>
            </a:r>
          </a:p>
          <a:p>
            <a:pPr lvl="0" algn="ctr"/>
            <a:r>
              <a:rPr lang="en-US" altLang="en-US" sz="3600" b="1" dirty="0">
                <a:solidFill>
                  <a:prstClr val="black"/>
                </a:solidFill>
                <a:latin typeface="Arial Rounded MT Bold" panose="020F0704030504030204" pitchFamily="34" charset="0"/>
                <a:cs typeface="Times New Roman" panose="02020603050405020304" pitchFamily="18" charset="0"/>
              </a:rPr>
              <a:t>LBW 56</a:t>
            </a:r>
          </a:p>
          <a:p>
            <a:pPr lvl="0" algn="ctr"/>
            <a:r>
              <a:rPr lang="en-US" altLang="en-US" sz="3600" i="1" dirty="0">
                <a:solidFill>
                  <a:srgbClr val="C00000"/>
                </a:solidFill>
                <a:latin typeface="Arial Rounded MT Bold" panose="020F0704030504030204" pitchFamily="34" charset="0"/>
                <a:cs typeface="Times New Roman" panose="02020603050405020304" pitchFamily="18" charset="0"/>
              </a:rPr>
              <a:t>(Verses 1-4 Only)</a:t>
            </a:r>
          </a:p>
        </p:txBody>
      </p:sp>
      <p:pic>
        <p:nvPicPr>
          <p:cNvPr id="2" name="Picture 1">
            <a:extLst>
              <a:ext uri="{FF2B5EF4-FFF2-40B4-BE49-F238E27FC236}">
                <a16:creationId xmlns:a16="http://schemas.microsoft.com/office/drawing/2014/main" id="{A3928770-55D0-E9A6-328D-7A0838AA3430}"/>
              </a:ext>
            </a:extLst>
          </p:cNvPr>
          <p:cNvPicPr>
            <a:picLocks noChangeAspect="1"/>
          </p:cNvPicPr>
          <p:nvPr/>
        </p:nvPicPr>
        <p:blipFill>
          <a:blip r:embed="rId2"/>
          <a:stretch>
            <a:fillRect/>
          </a:stretch>
        </p:blipFill>
        <p:spPr>
          <a:xfrm>
            <a:off x="1969063" y="2808339"/>
            <a:ext cx="5129673" cy="344474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818819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107210"/>
            <a:ext cx="9144000" cy="1200329"/>
          </a:xfrm>
          <a:prstGeom prst="rect">
            <a:avLst/>
          </a:prstGeom>
        </p:spPr>
        <p:txBody>
          <a:bodyPr wrap="square">
            <a:spAutoFit/>
          </a:bodyPr>
          <a:lstStyle/>
          <a:p>
            <a:pPr marL="566738" lvl="1" indent="-400050" algn="ctr">
              <a:buFont typeface="Symbol" panose="05050102010706020507" pitchFamily="18" charset="2"/>
              <a:buChar char="*"/>
            </a:pPr>
            <a:r>
              <a:rPr lang="en-US" altLang="en-US" sz="3600" dirty="0">
                <a:solidFill>
                  <a:prstClr val="black"/>
                </a:solidFill>
                <a:latin typeface="Arial Rounded MT Bold" panose="020F0704030504030204" pitchFamily="34" charset="0"/>
              </a:rPr>
              <a:t>“The First Noel”</a:t>
            </a:r>
          </a:p>
          <a:p>
            <a:pPr algn="ctr"/>
            <a:r>
              <a:rPr lang="en-US" altLang="en-US" sz="3600" dirty="0">
                <a:solidFill>
                  <a:prstClr val="black"/>
                </a:solidFill>
                <a:latin typeface="Arial Rounded MT Bold" panose="020F0704030504030204" pitchFamily="34" charset="0"/>
              </a:rPr>
              <a:t>LBW 56</a:t>
            </a:r>
          </a:p>
        </p:txBody>
      </p:sp>
      <p:sp>
        <p:nvSpPr>
          <p:cNvPr id="4" name="TextBox 3">
            <a:extLst>
              <a:ext uri="{FF2B5EF4-FFF2-40B4-BE49-F238E27FC236}">
                <a16:creationId xmlns:a16="http://schemas.microsoft.com/office/drawing/2014/main" id="{AE5C996A-AAE4-EA58-984D-99E0F5525DDD}"/>
              </a:ext>
            </a:extLst>
          </p:cNvPr>
          <p:cNvSpPr txBox="1"/>
          <p:nvPr/>
        </p:nvSpPr>
        <p:spPr>
          <a:xfrm>
            <a:off x="753397" y="1683230"/>
            <a:ext cx="7561006" cy="3970318"/>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1	The first Noel the angel did say</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was to certain poor shepherds                         in fields as they lay;</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in fields where they lay,                             keeping their sheep,</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on a cold winter's night                                   that was so deep.</a:t>
            </a:r>
            <a:endParaRPr lang="en-US" sz="3600" dirty="0">
              <a:effectLst/>
              <a:latin typeface="Arial Rounded MT Bold" panose="020F0704030504030204" pitchFamily="34" charset="0"/>
              <a:ea typeface="Times New Roman" panose="02020603050405020304"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107210"/>
            <a:ext cx="9144000" cy="1200329"/>
          </a:xfrm>
          <a:prstGeom prst="rect">
            <a:avLst/>
          </a:prstGeom>
        </p:spPr>
        <p:txBody>
          <a:bodyPr wrap="square">
            <a:spAutoFit/>
          </a:bodyPr>
          <a:lstStyle/>
          <a:p>
            <a:pPr marL="566738" lvl="1" indent="-400050" algn="ctr">
              <a:buFont typeface="Symbol" panose="05050102010706020507" pitchFamily="18" charset="2"/>
              <a:buChar char="*"/>
            </a:pPr>
            <a:r>
              <a:rPr lang="en-US" altLang="en-US" sz="3600" dirty="0">
                <a:solidFill>
                  <a:prstClr val="black"/>
                </a:solidFill>
                <a:latin typeface="Arial Rounded MT Bold" panose="020F0704030504030204" pitchFamily="34" charset="0"/>
              </a:rPr>
              <a:t>“The First Noel”</a:t>
            </a:r>
          </a:p>
          <a:p>
            <a:pPr algn="ctr"/>
            <a:r>
              <a:rPr lang="en-US" altLang="en-US" sz="3600" dirty="0">
                <a:solidFill>
                  <a:prstClr val="black"/>
                </a:solidFill>
                <a:latin typeface="Arial Rounded MT Bold" panose="020F0704030504030204" pitchFamily="34" charset="0"/>
              </a:rPr>
              <a:t>LBW 56</a:t>
            </a:r>
          </a:p>
        </p:txBody>
      </p:sp>
      <p:sp>
        <p:nvSpPr>
          <p:cNvPr id="4" name="TextBox 3">
            <a:extLst>
              <a:ext uri="{FF2B5EF4-FFF2-40B4-BE49-F238E27FC236}">
                <a16:creationId xmlns:a16="http://schemas.microsoft.com/office/drawing/2014/main" id="{AE5C996A-AAE4-EA58-984D-99E0F5525DDD}"/>
              </a:ext>
            </a:extLst>
          </p:cNvPr>
          <p:cNvSpPr txBox="1"/>
          <p:nvPr/>
        </p:nvSpPr>
        <p:spPr>
          <a:xfrm>
            <a:off x="1356851" y="2448080"/>
            <a:ext cx="6430297" cy="1754326"/>
          </a:xfrm>
          <a:prstGeom prst="rect">
            <a:avLst/>
          </a:prstGeom>
          <a:noFill/>
        </p:spPr>
        <p:txBody>
          <a:bodyPr wrap="square">
            <a:spAutoFit/>
          </a:bodyPr>
          <a:lstStyle/>
          <a:p>
            <a:pPr marL="461963" marR="0" indent="-461963">
              <a:spcBef>
                <a:spcPts val="0"/>
              </a:spcBef>
              <a:spcAft>
                <a:spcPts val="0"/>
              </a:spcAft>
            </a:pPr>
            <a:r>
              <a:rPr lang="es-ES" sz="3600" i="1" dirty="0">
                <a:effectLst/>
                <a:latin typeface="Arial Rounded MT Bold" panose="020F0704030504030204" pitchFamily="34" charset="0"/>
                <a:ea typeface="MS Mincho" panose="02020609040205080304" pitchFamily="49" charset="-128"/>
              </a:rPr>
              <a:t>Refrían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s-ES" sz="3600" dirty="0">
                <a:effectLst/>
                <a:latin typeface="Arial Rounded MT Bold" panose="020F0704030504030204" pitchFamily="34" charset="0"/>
                <a:ea typeface="MS Mincho" panose="02020609040205080304" pitchFamily="49" charset="-128"/>
              </a:rPr>
              <a:t>	Noel, Noel, Noel, Noel!</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s-ES" sz="3600" dirty="0">
                <a:effectLst/>
                <a:latin typeface="Arial Rounded MT Bold" panose="020F0704030504030204" pitchFamily="34" charset="0"/>
                <a:ea typeface="MS Mincho" panose="02020609040205080304" pitchFamily="49" charset="-128"/>
              </a:rPr>
              <a:t>	</a:t>
            </a:r>
            <a:r>
              <a:rPr lang="en-US" sz="3600" dirty="0">
                <a:effectLst/>
                <a:latin typeface="Arial Rounded MT Bold" panose="020F0704030504030204" pitchFamily="34" charset="0"/>
                <a:ea typeface="MS Mincho" panose="02020609040205080304" pitchFamily="49" charset="-128"/>
              </a:rPr>
              <a:t>Born is the King of Israel.</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6275680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107210"/>
            <a:ext cx="9144000" cy="1200329"/>
          </a:xfrm>
          <a:prstGeom prst="rect">
            <a:avLst/>
          </a:prstGeom>
        </p:spPr>
        <p:txBody>
          <a:bodyPr wrap="square">
            <a:spAutoFit/>
          </a:bodyPr>
          <a:lstStyle/>
          <a:p>
            <a:pPr marL="566738" lvl="1" indent="-400050" algn="ctr">
              <a:buFont typeface="Symbol" panose="05050102010706020507" pitchFamily="18" charset="2"/>
              <a:buChar char="*"/>
            </a:pPr>
            <a:r>
              <a:rPr lang="en-US" altLang="en-US" sz="3600" dirty="0">
                <a:solidFill>
                  <a:prstClr val="black"/>
                </a:solidFill>
                <a:latin typeface="Arial Rounded MT Bold" panose="020F0704030504030204" pitchFamily="34" charset="0"/>
              </a:rPr>
              <a:t>“The First Noel”</a:t>
            </a:r>
          </a:p>
          <a:p>
            <a:pPr algn="ctr"/>
            <a:r>
              <a:rPr lang="en-US" altLang="en-US" sz="3600" dirty="0">
                <a:solidFill>
                  <a:prstClr val="black"/>
                </a:solidFill>
                <a:latin typeface="Arial Rounded MT Bold" panose="020F0704030504030204" pitchFamily="34" charset="0"/>
              </a:rPr>
              <a:t>LBW 56</a:t>
            </a:r>
          </a:p>
        </p:txBody>
      </p:sp>
      <p:sp>
        <p:nvSpPr>
          <p:cNvPr id="4" name="TextBox 3">
            <a:extLst>
              <a:ext uri="{FF2B5EF4-FFF2-40B4-BE49-F238E27FC236}">
                <a16:creationId xmlns:a16="http://schemas.microsoft.com/office/drawing/2014/main" id="{AE5C996A-AAE4-EA58-984D-99E0F5525DDD}"/>
              </a:ext>
            </a:extLst>
          </p:cNvPr>
          <p:cNvSpPr txBox="1"/>
          <p:nvPr/>
        </p:nvSpPr>
        <p:spPr>
          <a:xfrm>
            <a:off x="2030361" y="1582842"/>
            <a:ext cx="5083277" cy="4524315"/>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2	They looked up                                                  and saw a star</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shining in the east                                     beyond them far;</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and to the earth                                                  it gave great light,</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and so it continued                                        both day and night.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3920549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107210"/>
            <a:ext cx="9144000" cy="1200329"/>
          </a:xfrm>
          <a:prstGeom prst="rect">
            <a:avLst/>
          </a:prstGeom>
        </p:spPr>
        <p:txBody>
          <a:bodyPr wrap="square">
            <a:spAutoFit/>
          </a:bodyPr>
          <a:lstStyle/>
          <a:p>
            <a:pPr marL="566738" lvl="1" indent="-400050" algn="ctr">
              <a:buFont typeface="Symbol" panose="05050102010706020507" pitchFamily="18" charset="2"/>
              <a:buChar char="*"/>
            </a:pPr>
            <a:r>
              <a:rPr lang="en-US" altLang="en-US" sz="3600" dirty="0">
                <a:solidFill>
                  <a:prstClr val="black"/>
                </a:solidFill>
                <a:latin typeface="Arial Rounded MT Bold" panose="020F0704030504030204" pitchFamily="34" charset="0"/>
              </a:rPr>
              <a:t>“The First Noel”</a:t>
            </a:r>
          </a:p>
          <a:p>
            <a:pPr algn="ctr"/>
            <a:r>
              <a:rPr lang="en-US" altLang="en-US" sz="3600" dirty="0">
                <a:solidFill>
                  <a:prstClr val="black"/>
                </a:solidFill>
                <a:latin typeface="Arial Rounded MT Bold" panose="020F0704030504030204" pitchFamily="34" charset="0"/>
              </a:rPr>
              <a:t>LBW 56</a:t>
            </a:r>
          </a:p>
        </p:txBody>
      </p:sp>
      <p:sp>
        <p:nvSpPr>
          <p:cNvPr id="4" name="TextBox 3">
            <a:extLst>
              <a:ext uri="{FF2B5EF4-FFF2-40B4-BE49-F238E27FC236}">
                <a16:creationId xmlns:a16="http://schemas.microsoft.com/office/drawing/2014/main" id="{AE5C996A-AAE4-EA58-984D-99E0F5525DDD}"/>
              </a:ext>
            </a:extLst>
          </p:cNvPr>
          <p:cNvSpPr txBox="1"/>
          <p:nvPr/>
        </p:nvSpPr>
        <p:spPr>
          <a:xfrm>
            <a:off x="1356851" y="2448080"/>
            <a:ext cx="6430297" cy="1754326"/>
          </a:xfrm>
          <a:prstGeom prst="rect">
            <a:avLst/>
          </a:prstGeom>
          <a:noFill/>
        </p:spPr>
        <p:txBody>
          <a:bodyPr wrap="square">
            <a:spAutoFit/>
          </a:bodyPr>
          <a:lstStyle/>
          <a:p>
            <a:pPr marL="461963" marR="0" indent="-461963">
              <a:spcBef>
                <a:spcPts val="0"/>
              </a:spcBef>
              <a:spcAft>
                <a:spcPts val="0"/>
              </a:spcAft>
            </a:pPr>
            <a:r>
              <a:rPr lang="es-ES" sz="3600" i="1" dirty="0">
                <a:effectLst/>
                <a:latin typeface="Arial Rounded MT Bold" panose="020F0704030504030204" pitchFamily="34" charset="0"/>
                <a:ea typeface="MS Mincho" panose="02020609040205080304" pitchFamily="49" charset="-128"/>
              </a:rPr>
              <a:t>Refrían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s-ES" sz="3600" dirty="0">
                <a:effectLst/>
                <a:latin typeface="Arial Rounded MT Bold" panose="020F0704030504030204" pitchFamily="34" charset="0"/>
                <a:ea typeface="MS Mincho" panose="02020609040205080304" pitchFamily="49" charset="-128"/>
              </a:rPr>
              <a:t>	Noel, Noel, Noel, Noel!</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s-ES" sz="3600" dirty="0">
                <a:effectLst/>
                <a:latin typeface="Arial Rounded MT Bold" panose="020F0704030504030204" pitchFamily="34" charset="0"/>
                <a:ea typeface="MS Mincho" panose="02020609040205080304" pitchFamily="49" charset="-128"/>
              </a:rPr>
              <a:t>	</a:t>
            </a:r>
            <a:r>
              <a:rPr lang="en-US" sz="3600" dirty="0">
                <a:effectLst/>
                <a:latin typeface="Arial Rounded MT Bold" panose="020F0704030504030204" pitchFamily="34" charset="0"/>
                <a:ea typeface="MS Mincho" panose="02020609040205080304" pitchFamily="49" charset="-128"/>
              </a:rPr>
              <a:t>Born is the King of Israel.</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5704110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107210"/>
            <a:ext cx="9144000" cy="1200329"/>
          </a:xfrm>
          <a:prstGeom prst="rect">
            <a:avLst/>
          </a:prstGeom>
        </p:spPr>
        <p:txBody>
          <a:bodyPr wrap="square">
            <a:spAutoFit/>
          </a:bodyPr>
          <a:lstStyle/>
          <a:p>
            <a:pPr marL="566738" lvl="1" indent="-400050" algn="ctr">
              <a:buFont typeface="Symbol" panose="05050102010706020507" pitchFamily="18" charset="2"/>
              <a:buChar char="*"/>
            </a:pPr>
            <a:r>
              <a:rPr lang="en-US" altLang="en-US" sz="3600" dirty="0">
                <a:solidFill>
                  <a:prstClr val="black"/>
                </a:solidFill>
                <a:latin typeface="Arial Rounded MT Bold" panose="020F0704030504030204" pitchFamily="34" charset="0"/>
              </a:rPr>
              <a:t>“The First Noel”</a:t>
            </a:r>
          </a:p>
          <a:p>
            <a:pPr algn="ctr"/>
            <a:r>
              <a:rPr lang="en-US" altLang="en-US" sz="3600" dirty="0">
                <a:solidFill>
                  <a:prstClr val="black"/>
                </a:solidFill>
                <a:latin typeface="Arial Rounded MT Bold" panose="020F0704030504030204" pitchFamily="34" charset="0"/>
              </a:rPr>
              <a:t>LBW 56</a:t>
            </a:r>
          </a:p>
        </p:txBody>
      </p:sp>
      <p:sp>
        <p:nvSpPr>
          <p:cNvPr id="4" name="TextBox 3">
            <a:extLst>
              <a:ext uri="{FF2B5EF4-FFF2-40B4-BE49-F238E27FC236}">
                <a16:creationId xmlns:a16="http://schemas.microsoft.com/office/drawing/2014/main" id="{AE5C996A-AAE4-EA58-984D-99E0F5525DDD}"/>
              </a:ext>
            </a:extLst>
          </p:cNvPr>
          <p:cNvSpPr txBox="1"/>
          <p:nvPr/>
        </p:nvSpPr>
        <p:spPr>
          <a:xfrm>
            <a:off x="1943100" y="1543513"/>
            <a:ext cx="5181600" cy="4524315"/>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4	This star drew near                                                        to the northwest,</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o'er Bethlehem                                                        it took its rest;</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and there it did                                                                     both stop and stay</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right over the place                                      where Jesus lay.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924596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1514764"/>
            <a:ext cx="9144000" cy="4590483"/>
          </a:xfrm>
        </p:spPr>
        <p:txBody>
          <a:bodyPr anchor="t"/>
          <a:lstStyle/>
          <a:p>
            <a:pPr marL="573391" indent="-573391">
              <a:lnSpc>
                <a:spcPct val="100000"/>
              </a:lnSpc>
              <a:spcBef>
                <a:spcPts val="0"/>
              </a:spcBef>
              <a:spcAft>
                <a:spcPts val="1200"/>
              </a:spcAft>
            </a:pPr>
            <a:r>
              <a:rPr lang="en-US" sz="3200" dirty="0">
                <a:ea typeface="Calibri" panose="020F0502020204030204" pitchFamily="34" charset="0"/>
                <a:cs typeface="Times New Roman" panose="02020603050405020304" pitchFamily="18" charset="0"/>
              </a:rPr>
              <a:t>P:	Joined to Christ in the waters of baptism, we are clothed with God's mercy and forgiveness.  Let us give thanks for the gift of baptism.</a:t>
            </a:r>
            <a:br>
              <a:rPr lang="en-US" sz="3200" dirty="0">
                <a:ea typeface="Calibri" panose="020F0502020204030204" pitchFamily="34" charset="0"/>
                <a:cs typeface="Times New Roman" panose="02020603050405020304" pitchFamily="18" charset="0"/>
              </a:rPr>
            </a:br>
            <a:br>
              <a:rPr lang="en-US" sz="3200" dirty="0">
                <a:ea typeface="Calibri" panose="020F0502020204030204" pitchFamily="34" charset="0"/>
                <a:cs typeface="Times New Roman" panose="02020603050405020304" pitchFamily="18" charset="0"/>
              </a:rPr>
            </a:br>
            <a:r>
              <a:rPr lang="en-US" sz="3200" i="1" dirty="0">
                <a:solidFill>
                  <a:srgbClr val="C00000"/>
                </a:solidFill>
                <a:ea typeface="Calibri" panose="020F0502020204030204" pitchFamily="34" charset="0"/>
                <a:cs typeface="Times New Roman" panose="02020603050405020304" pitchFamily="18" charset="0"/>
              </a:rPr>
              <a:t>Water may be poured into the font as the presiding minister gives thanks.</a:t>
            </a:r>
            <a:endParaRPr lang="en-US" sz="3200" dirty="0">
              <a:solidFill>
                <a:srgbClr val="C00000"/>
              </a:solidFill>
              <a:ea typeface="Calibri" panose="020F0502020204030204" pitchFamily="34" charset="0"/>
              <a:cs typeface="Times New Roman" panose="02020603050405020304" pitchFamily="18" charset="0"/>
            </a:endParaRPr>
          </a:p>
        </p:txBody>
      </p:sp>
      <p:sp>
        <p:nvSpPr>
          <p:cNvPr id="5" name="Rectangle 4"/>
          <p:cNvSpPr/>
          <p:nvPr/>
        </p:nvSpPr>
        <p:spPr>
          <a:xfrm>
            <a:off x="0" y="243514"/>
            <a:ext cx="9144000" cy="707886"/>
          </a:xfrm>
          <a:prstGeom prst="rect">
            <a:avLst/>
          </a:prstGeom>
        </p:spPr>
        <p:txBody>
          <a:bodyPr wrap="square">
            <a:spAutoFit/>
          </a:bodyPr>
          <a:lstStyle/>
          <a:p>
            <a:pPr marL="571486" indent="-571486">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107210"/>
            <a:ext cx="9144000" cy="1200329"/>
          </a:xfrm>
          <a:prstGeom prst="rect">
            <a:avLst/>
          </a:prstGeom>
        </p:spPr>
        <p:txBody>
          <a:bodyPr wrap="square">
            <a:spAutoFit/>
          </a:bodyPr>
          <a:lstStyle/>
          <a:p>
            <a:pPr marL="566738" marR="0" lvl="1" indent="-400050" algn="ctr" defTabSz="685800" rtl="0" eaLnBrk="0" fontAlgn="base" latinLnBrk="0" hangingPunct="0">
              <a:lnSpc>
                <a:spcPct val="100000"/>
              </a:lnSpc>
              <a:spcBef>
                <a:spcPct val="0"/>
              </a:spcBef>
              <a:spcAft>
                <a:spcPct val="0"/>
              </a:spcAft>
              <a:buClrTx/>
              <a:buSzTx/>
              <a:buFont typeface="Symbol" panose="05050102010706020507" pitchFamily="18" charset="2"/>
              <a:buChar char="*"/>
              <a:tabLst/>
              <a:defRPr/>
            </a:pPr>
            <a:r>
              <a:rPr kumimoji="0" lang="en-US" alt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ヒラギノ角ゴ Pro W3" pitchFamily="4" charset="-128"/>
                <a:cs typeface="+mn-cs"/>
              </a:rPr>
              <a:t>“The First Noel”</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ヒラギノ角ゴ Pro W3" pitchFamily="4" charset="-128"/>
                <a:cs typeface="+mn-cs"/>
              </a:rPr>
              <a:t>LBW 56</a:t>
            </a:r>
          </a:p>
        </p:txBody>
      </p:sp>
      <p:sp>
        <p:nvSpPr>
          <p:cNvPr id="4" name="TextBox 3">
            <a:extLst>
              <a:ext uri="{FF2B5EF4-FFF2-40B4-BE49-F238E27FC236}">
                <a16:creationId xmlns:a16="http://schemas.microsoft.com/office/drawing/2014/main" id="{AE5C996A-AAE4-EA58-984D-99E0F5525DDD}"/>
              </a:ext>
            </a:extLst>
          </p:cNvPr>
          <p:cNvSpPr txBox="1"/>
          <p:nvPr/>
        </p:nvSpPr>
        <p:spPr>
          <a:xfrm>
            <a:off x="1356851" y="2448080"/>
            <a:ext cx="6430297" cy="1754326"/>
          </a:xfrm>
          <a:prstGeom prst="rect">
            <a:avLst/>
          </a:prstGeom>
          <a:noFill/>
        </p:spPr>
        <p:txBody>
          <a:bodyPr wrap="square">
            <a:spAutoFit/>
          </a:bodyPr>
          <a:lstStyle/>
          <a:p>
            <a:pPr marL="461963" marR="0" lvl="0" indent="-461963" algn="l" defTabSz="685800" rtl="0" eaLnBrk="0" fontAlgn="base" latinLnBrk="0" hangingPunct="0">
              <a:lnSpc>
                <a:spcPct val="100000"/>
              </a:lnSpc>
              <a:spcBef>
                <a:spcPts val="0"/>
              </a:spcBef>
              <a:spcAft>
                <a:spcPts val="0"/>
              </a:spcAft>
              <a:buClrTx/>
              <a:buSzTx/>
              <a:buFontTx/>
              <a:buNone/>
              <a:tabLst/>
              <a:defRPr/>
            </a:pPr>
            <a:r>
              <a:rPr kumimoji="0" lang="es-ES" sz="3600" b="0" i="1" u="none" strike="noStrike" kern="1200" cap="none" spc="0" normalizeH="0" baseline="0" noProof="0" dirty="0">
                <a:ln>
                  <a:noFill/>
                </a:ln>
                <a:solidFill>
                  <a:prstClr val="black"/>
                </a:solidFill>
                <a:effectLst/>
                <a:uLnTx/>
                <a:uFillTx/>
                <a:latin typeface="Arial Rounded MT Bold" panose="020F0704030504030204" pitchFamily="34" charset="0"/>
                <a:ea typeface="MS Mincho" panose="02020609040205080304" pitchFamily="49" charset="-128"/>
                <a:cs typeface="+mn-cs"/>
              </a:rPr>
              <a:t>Refrían</a:t>
            </a:r>
            <a:endPar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mn-cs"/>
            </a:endParaRPr>
          </a:p>
          <a:p>
            <a:pPr marL="461963" marR="0" lvl="0" indent="-461963" algn="l" defTabSz="685800" rtl="0" eaLnBrk="0" fontAlgn="base" latinLnBrk="0" hangingPunct="0">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prstClr val="black"/>
                </a:solidFill>
                <a:effectLst/>
                <a:uLnTx/>
                <a:uFillTx/>
                <a:latin typeface="Arial Rounded MT Bold" panose="020F0704030504030204" pitchFamily="34" charset="0"/>
                <a:ea typeface="MS Mincho" panose="02020609040205080304" pitchFamily="49" charset="-128"/>
                <a:cs typeface="+mn-cs"/>
              </a:rPr>
              <a:t>	Noel, Noel, Noel, Noel!</a:t>
            </a:r>
            <a:endPar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mn-cs"/>
            </a:endParaRPr>
          </a:p>
          <a:p>
            <a:pPr marL="461963" marR="0" lvl="0" indent="-461963" algn="l" defTabSz="685800" rtl="0" eaLnBrk="0" fontAlgn="base" latinLnBrk="0" hangingPunct="0">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prstClr val="black"/>
                </a:solidFill>
                <a:effectLst/>
                <a:uLnTx/>
                <a:uFillTx/>
                <a:latin typeface="Arial Rounded MT Bold" panose="020F0704030504030204" pitchFamily="34" charset="0"/>
                <a:ea typeface="MS Mincho" panose="02020609040205080304" pitchFamily="49" charset="-128"/>
                <a:cs typeface="+mn-cs"/>
              </a:rPr>
              <a:t>	</a:t>
            </a:r>
            <a:r>
              <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MS Mincho" panose="02020609040205080304" pitchFamily="49" charset="-128"/>
                <a:cs typeface="+mn-cs"/>
              </a:rPr>
              <a:t>Born is the King of Israel.</a:t>
            </a:r>
            <a:endPar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7218668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107210"/>
            <a:ext cx="9144000" cy="1200329"/>
          </a:xfrm>
          <a:prstGeom prst="rect">
            <a:avLst/>
          </a:prstGeom>
        </p:spPr>
        <p:txBody>
          <a:bodyPr wrap="square">
            <a:spAutoFit/>
          </a:bodyPr>
          <a:lstStyle/>
          <a:p>
            <a:pPr marL="566738" lvl="1" indent="-400050" algn="ctr">
              <a:buFont typeface="Symbol" panose="05050102010706020507" pitchFamily="18" charset="2"/>
              <a:buChar char="*"/>
            </a:pPr>
            <a:r>
              <a:rPr lang="en-US" altLang="en-US" sz="3600" dirty="0">
                <a:solidFill>
                  <a:prstClr val="black"/>
                </a:solidFill>
                <a:latin typeface="Arial Rounded MT Bold" panose="020F0704030504030204" pitchFamily="34" charset="0"/>
              </a:rPr>
              <a:t>“The First Noel”</a:t>
            </a:r>
          </a:p>
          <a:p>
            <a:pPr algn="ctr"/>
            <a:r>
              <a:rPr lang="en-US" altLang="en-US" sz="3600" dirty="0">
                <a:solidFill>
                  <a:prstClr val="black"/>
                </a:solidFill>
                <a:latin typeface="Arial Rounded MT Bold" panose="020F0704030504030204" pitchFamily="34" charset="0"/>
              </a:rPr>
              <a:t>LBW 56</a:t>
            </a:r>
          </a:p>
        </p:txBody>
      </p:sp>
      <p:sp>
        <p:nvSpPr>
          <p:cNvPr id="4" name="TextBox 3">
            <a:extLst>
              <a:ext uri="{FF2B5EF4-FFF2-40B4-BE49-F238E27FC236}">
                <a16:creationId xmlns:a16="http://schemas.microsoft.com/office/drawing/2014/main" id="{AE5C996A-AAE4-EA58-984D-99E0F5525DDD}"/>
              </a:ext>
            </a:extLst>
          </p:cNvPr>
          <p:cNvSpPr txBox="1"/>
          <p:nvPr/>
        </p:nvSpPr>
        <p:spPr>
          <a:xfrm>
            <a:off x="1859526" y="1592675"/>
            <a:ext cx="5348748" cy="4524315"/>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3	And by the light                                                         of that same star</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three wise men came                                from country far;</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to seek for a king                                                                      was their intent,</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and to follow the star                              wherever it went.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6893705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107210"/>
            <a:ext cx="9144000" cy="1200329"/>
          </a:xfrm>
          <a:prstGeom prst="rect">
            <a:avLst/>
          </a:prstGeom>
        </p:spPr>
        <p:txBody>
          <a:bodyPr wrap="square">
            <a:spAutoFit/>
          </a:bodyPr>
          <a:lstStyle/>
          <a:p>
            <a:pPr marL="566738" marR="0" lvl="1" indent="-400050" algn="ctr" defTabSz="685800" rtl="0" eaLnBrk="0" fontAlgn="base" latinLnBrk="0" hangingPunct="0">
              <a:lnSpc>
                <a:spcPct val="100000"/>
              </a:lnSpc>
              <a:spcBef>
                <a:spcPct val="0"/>
              </a:spcBef>
              <a:spcAft>
                <a:spcPct val="0"/>
              </a:spcAft>
              <a:buClrTx/>
              <a:buSzTx/>
              <a:buFont typeface="Symbol" panose="05050102010706020507" pitchFamily="18" charset="2"/>
              <a:buChar char="*"/>
              <a:tabLst/>
              <a:defRPr/>
            </a:pPr>
            <a:r>
              <a:rPr kumimoji="0" lang="en-US" alt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ヒラギノ角ゴ Pro W3" pitchFamily="4" charset="-128"/>
                <a:cs typeface="+mn-cs"/>
              </a:rPr>
              <a:t>“The First Noel”</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ヒラギノ角ゴ Pro W3" pitchFamily="4" charset="-128"/>
                <a:cs typeface="+mn-cs"/>
              </a:rPr>
              <a:t>LBW 56</a:t>
            </a:r>
          </a:p>
        </p:txBody>
      </p:sp>
      <p:sp>
        <p:nvSpPr>
          <p:cNvPr id="4" name="TextBox 3">
            <a:extLst>
              <a:ext uri="{FF2B5EF4-FFF2-40B4-BE49-F238E27FC236}">
                <a16:creationId xmlns:a16="http://schemas.microsoft.com/office/drawing/2014/main" id="{AE5C996A-AAE4-EA58-984D-99E0F5525DDD}"/>
              </a:ext>
            </a:extLst>
          </p:cNvPr>
          <p:cNvSpPr txBox="1"/>
          <p:nvPr/>
        </p:nvSpPr>
        <p:spPr>
          <a:xfrm>
            <a:off x="1356851" y="2448080"/>
            <a:ext cx="6430297" cy="1754326"/>
          </a:xfrm>
          <a:prstGeom prst="rect">
            <a:avLst/>
          </a:prstGeom>
          <a:noFill/>
        </p:spPr>
        <p:txBody>
          <a:bodyPr wrap="square">
            <a:spAutoFit/>
          </a:bodyPr>
          <a:lstStyle/>
          <a:p>
            <a:pPr marL="461963" marR="0" lvl="0" indent="-461963" algn="l" defTabSz="685800" rtl="0" eaLnBrk="0" fontAlgn="base" latinLnBrk="0" hangingPunct="0">
              <a:lnSpc>
                <a:spcPct val="100000"/>
              </a:lnSpc>
              <a:spcBef>
                <a:spcPts val="0"/>
              </a:spcBef>
              <a:spcAft>
                <a:spcPts val="0"/>
              </a:spcAft>
              <a:buClrTx/>
              <a:buSzTx/>
              <a:buFontTx/>
              <a:buNone/>
              <a:tabLst/>
              <a:defRPr/>
            </a:pPr>
            <a:r>
              <a:rPr kumimoji="0" lang="es-ES" sz="3600" b="0" i="1" u="none" strike="noStrike" kern="1200" cap="none" spc="0" normalizeH="0" baseline="0" noProof="0" dirty="0">
                <a:ln>
                  <a:noFill/>
                </a:ln>
                <a:solidFill>
                  <a:prstClr val="black"/>
                </a:solidFill>
                <a:effectLst/>
                <a:uLnTx/>
                <a:uFillTx/>
                <a:latin typeface="Arial Rounded MT Bold" panose="020F0704030504030204" pitchFamily="34" charset="0"/>
                <a:ea typeface="MS Mincho" panose="02020609040205080304" pitchFamily="49" charset="-128"/>
                <a:cs typeface="+mn-cs"/>
              </a:rPr>
              <a:t>Refrían</a:t>
            </a:r>
            <a:endPar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mn-cs"/>
            </a:endParaRPr>
          </a:p>
          <a:p>
            <a:pPr marL="461963" marR="0" lvl="0" indent="-461963" algn="l" defTabSz="685800" rtl="0" eaLnBrk="0" fontAlgn="base" latinLnBrk="0" hangingPunct="0">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prstClr val="black"/>
                </a:solidFill>
                <a:effectLst/>
                <a:uLnTx/>
                <a:uFillTx/>
                <a:latin typeface="Arial Rounded MT Bold" panose="020F0704030504030204" pitchFamily="34" charset="0"/>
                <a:ea typeface="MS Mincho" panose="02020609040205080304" pitchFamily="49" charset="-128"/>
                <a:cs typeface="+mn-cs"/>
              </a:rPr>
              <a:t>	Noel, Noel, Noel, Noel!</a:t>
            </a:r>
            <a:endPar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mn-cs"/>
            </a:endParaRPr>
          </a:p>
          <a:p>
            <a:pPr marL="461963" marR="0" lvl="0" indent="-461963" algn="l" defTabSz="685800" rtl="0" eaLnBrk="0" fontAlgn="base" latinLnBrk="0" hangingPunct="0">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prstClr val="black"/>
                </a:solidFill>
                <a:effectLst/>
                <a:uLnTx/>
                <a:uFillTx/>
                <a:latin typeface="Arial Rounded MT Bold" panose="020F0704030504030204" pitchFamily="34" charset="0"/>
                <a:ea typeface="MS Mincho" panose="02020609040205080304" pitchFamily="49" charset="-128"/>
                <a:cs typeface="+mn-cs"/>
              </a:rPr>
              <a:t>	</a:t>
            </a:r>
            <a:r>
              <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MS Mincho" panose="02020609040205080304" pitchFamily="49" charset="-128"/>
                <a:cs typeface="+mn-cs"/>
              </a:rPr>
              <a:t>Born is the King of Israel.</a:t>
            </a:r>
            <a:endPar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31120851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0" y="2288204"/>
            <a:ext cx="8765308" cy="19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b"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God, the Father almighty, creator of heaven and earth.  </a:t>
            </a:r>
            <a:endParaRPr lang="en-US" altLang="en-US" sz="4000" dirty="0">
              <a:latin typeface="Arial Rounded MT Bold" panose="020F0704030504030204" pitchFamily="34" charset="0"/>
            </a:endParaRPr>
          </a:p>
        </p:txBody>
      </p:sp>
      <p:sp>
        <p:nvSpPr>
          <p:cNvPr id="9" name="Rectangle 8"/>
          <p:cNvSpPr/>
          <p:nvPr/>
        </p:nvSpPr>
        <p:spPr>
          <a:xfrm>
            <a:off x="272473" y="107210"/>
            <a:ext cx="8622145" cy="646331"/>
          </a:xfrm>
          <a:prstGeom prst="rect">
            <a:avLst/>
          </a:prstGeom>
        </p:spPr>
        <p:txBody>
          <a:bodyPr wrap="square">
            <a:spAutoFit/>
          </a:bodyPr>
          <a:lstStyle/>
          <a:p>
            <a:pPr marL="571486" indent="-571486">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3600" dirty="0">
              <a:solidFill>
                <a:prstClr val="black"/>
              </a:solidFill>
              <a:latin typeface="Arial Rounded MT Bold" panose="020F070403050403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0" y="929679"/>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a:t>
            </a:r>
            <a:endParaRPr lang="en-US" altLang="en-US" sz="4000" dirty="0">
              <a:latin typeface="Arial Rounded MT Bold" panose="020F0704030504030204" pitchFamily="34" charset="0"/>
            </a:endParaRPr>
          </a:p>
        </p:txBody>
      </p:sp>
      <p:sp>
        <p:nvSpPr>
          <p:cNvPr id="9" name="Rectangle 8"/>
          <p:cNvSpPr/>
          <p:nvPr/>
        </p:nvSpPr>
        <p:spPr>
          <a:xfrm>
            <a:off x="272473"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0" y="1585462"/>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He descended into hell.  On the third day he rose again.  He ascended into heaven, and is seated at the right hand of the Father.  He will come again to judge the living and the dead.  </a:t>
            </a:r>
            <a:endParaRPr lang="en-US" altLang="en-US" sz="4000" dirty="0">
              <a:latin typeface="Arial Rounded MT Bold" panose="020F0704030504030204" pitchFamily="34" charset="0"/>
            </a:endParaRPr>
          </a:p>
        </p:txBody>
      </p:sp>
      <p:sp>
        <p:nvSpPr>
          <p:cNvPr id="9" name="Rectangle 8"/>
          <p:cNvSpPr/>
          <p:nvPr/>
        </p:nvSpPr>
        <p:spPr>
          <a:xfrm>
            <a:off x="272473"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0891" y="1751717"/>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the Holy Spirit, the holy catholic Church, the communion of saints, the forgiveness of sins, the resurrection of the body, and the life everlasting.  Amen.  </a:t>
            </a:r>
            <a:endParaRPr lang="en-US" altLang="en-US" sz="4000" dirty="0">
              <a:latin typeface="Arial Rounded MT Bold" panose="020F0704030504030204" pitchFamily="34" charset="0"/>
            </a:endParaRPr>
          </a:p>
        </p:txBody>
      </p:sp>
      <p:sp>
        <p:nvSpPr>
          <p:cNvPr id="9" name="Rectangle 8"/>
          <p:cNvSpPr/>
          <p:nvPr/>
        </p:nvSpPr>
        <p:spPr>
          <a:xfrm>
            <a:off x="272473"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2416302"/>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God, the Father, the Almighty, maker of heaven and earth, of all that is, seen and unseen.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79589121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194674"/>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Lord, Jesus Christ, the only Son of God, eternally begotten of the Father, God from God, Light from Light, true God from true God, begotten, not made, of one Being with the Father.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194674"/>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Through him all things were made. For us and for our salvation he came down from heaven; by the power of the Holy Spirit he became incarnate from the virgin Mary, and was made man. For our sake he was crucified under Pontius Pilate;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1209965"/>
            <a:ext cx="9144000" cy="4257964"/>
          </a:xfrm>
        </p:spPr>
        <p:txBody>
          <a:bodyPr anchor="t"/>
          <a:lstStyle/>
          <a:p>
            <a:pPr marL="573391" indent="-573391">
              <a:lnSpc>
                <a:spcPct val="100000"/>
              </a:lnSpc>
              <a:spcBef>
                <a:spcPts val="0"/>
              </a:spcBef>
              <a:spcAft>
                <a:spcPts val="1200"/>
              </a:spcAft>
            </a:pPr>
            <a:r>
              <a:rPr lang="en-US" sz="3200" dirty="0">
                <a:ea typeface="Calibri" panose="020F0502020204030204" pitchFamily="34" charset="0"/>
                <a:cs typeface="Times New Roman" panose="02020603050405020304" pitchFamily="18" charset="0"/>
              </a:rPr>
              <a:t>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a:t>
            </a:r>
          </a:p>
        </p:txBody>
      </p:sp>
      <p:sp>
        <p:nvSpPr>
          <p:cNvPr id="5" name="Rectangle 4"/>
          <p:cNvSpPr/>
          <p:nvPr/>
        </p:nvSpPr>
        <p:spPr>
          <a:xfrm>
            <a:off x="0" y="243514"/>
            <a:ext cx="9144000" cy="707886"/>
          </a:xfrm>
          <a:prstGeom prst="rect">
            <a:avLst/>
          </a:prstGeom>
        </p:spPr>
        <p:txBody>
          <a:bodyPr wrap="square">
            <a:spAutoFit/>
          </a:bodyPr>
          <a:lstStyle/>
          <a:p>
            <a:pPr marL="571486" indent="-571486">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787464"/>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he suffered death and was buried. On the third day he rose again in accordance with the Scriptures; he ascended into heaven and is seated at the right hand of the Father. He will come again in glory to judge the living and the dead, and his kingdom will have no end.</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834657"/>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the Holy Spirit, the Lord, the giver of life, who proceeds from the Father and the Son. With the Father and the Son he is worshiped and glorified. He has spoken through the prophets. We believe in one holy catholic and apostolic Church.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818707" y="946299"/>
            <a:ext cx="7293936" cy="3649076"/>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acknowledge one Baptism for the forgiveness of sins. We look for the resurrection of the dead, and the life of the world to come. Amen.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9347" y="1086698"/>
            <a:ext cx="8765308" cy="500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a:spcBef>
                <a:spcPts val="0"/>
              </a:spcBef>
              <a:spcAft>
                <a:spcPts val="0"/>
              </a:spcAft>
            </a:pPr>
            <a:r>
              <a:rPr lang="en-US" sz="4000" i="1"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40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4000" dirty="0">
                <a:latin typeface="Arial Rounded MT Bold" panose="020F0704030504030204" pitchFamily="34" charset="0"/>
                <a:ea typeface="Calibri" panose="020F0502020204030204" pitchFamily="34" charset="0"/>
                <a:cs typeface="Times New Roman" panose="02020603050405020304" pitchFamily="18" charset="0"/>
              </a:rPr>
              <a:t>A:	God of Promise,</a:t>
            </a:r>
          </a:p>
          <a:p>
            <a:pPr>
              <a:spcBef>
                <a:spcPts val="0"/>
              </a:spcBef>
              <a:spcAft>
                <a:spcPts val="0"/>
              </a:spcAft>
            </a:pPr>
            <a:endParaRPr lang="en-US" sz="4000" dirty="0">
              <a:latin typeface="Arial Rounded MT Bold" panose="020F07040305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40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 </a:t>
            </a:r>
            <a:r>
              <a:rPr lang="en-US" sz="4000" i="1"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The congregation will respond with:  </a:t>
            </a:r>
          </a:p>
          <a:p>
            <a:pPr>
              <a:spcBef>
                <a:spcPts val="0"/>
              </a:spcBef>
              <a:spcAft>
                <a:spcPts val="0"/>
              </a:spcAft>
            </a:pPr>
            <a:endParaRPr lang="en-US" sz="40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C:	In mercy, hear our prayer.</a:t>
            </a:r>
            <a:endParaRPr lang="en-US" sz="40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3" y="107210"/>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06218" y="1086698"/>
            <a:ext cx="8954655" cy="4447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a:spcBef>
                <a:spcPts val="0"/>
              </a:spcBef>
              <a:spcAft>
                <a:spcPts val="0"/>
              </a:spcAft>
            </a:pPr>
            <a:r>
              <a:rPr lang="en-US" sz="4000" i="1"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a:spcBef>
                <a:spcPts val="0"/>
              </a:spcBef>
              <a:spcAft>
                <a:spcPts val="0"/>
              </a:spcAft>
            </a:pPr>
            <a:endParaRPr lang="en-US" sz="2000" dirty="0">
              <a:latin typeface="Arial Rounded MT Bold" panose="020F0704030504030204" pitchFamily="34" charset="0"/>
              <a:ea typeface="Calibri" panose="020F0502020204030204" pitchFamily="34" charset="0"/>
              <a:cs typeface="Times New Roman" panose="02020603050405020304" pitchFamily="18" charset="0"/>
            </a:endParaRPr>
          </a:p>
          <a:p>
            <a:pPr marL="684514" indent="-684514">
              <a:spcBef>
                <a:spcPts val="0"/>
              </a:spcBef>
              <a:spcAft>
                <a:spcPts val="0"/>
              </a:spcAft>
            </a:pPr>
            <a:r>
              <a:rPr lang="en-US" sz="3600" dirty="0">
                <a:latin typeface="Arial Rounded MT Bold" panose="020F0704030504030204" pitchFamily="34" charset="0"/>
                <a:ea typeface="Calibri" panose="020F0502020204030204" pitchFamily="34" charset="0"/>
                <a:cs typeface="Times New Roman" panose="02020603050405020304" pitchFamily="18" charset="0"/>
              </a:rPr>
              <a:t>P:	We lift all our prayers, spoken and unspoken, into your loving arms, trusting in your love and mercy, through Jesus Christ, our Savior.</a:t>
            </a:r>
          </a:p>
          <a:p>
            <a:pPr marL="684514" indent="-684514">
              <a:spcBef>
                <a:spcPts val="0"/>
              </a:spcBef>
              <a:spcAft>
                <a:spcPts val="0"/>
              </a:spcAft>
            </a:pPr>
            <a:endParaRPr lang="en-US" sz="4000" b="1" dirty="0">
              <a:latin typeface="Arial Rounded MT Bold" panose="020F0704030504030204" pitchFamily="34" charset="0"/>
              <a:ea typeface="Calibri" panose="020F0502020204030204" pitchFamily="34" charset="0"/>
              <a:cs typeface="Times New Roman" panose="02020603050405020304" pitchFamily="18" charset="0"/>
            </a:endParaRPr>
          </a:p>
          <a:p>
            <a:pPr marL="684514" indent="-684514">
              <a:spcBef>
                <a:spcPts val="0"/>
              </a:spcBef>
              <a:spcAft>
                <a:spcPts val="0"/>
              </a:spcAft>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C:	Amen.</a:t>
            </a:r>
            <a:endParaRPr lang="en-US" sz="40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3" y="107210"/>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9347" y="1086698"/>
            <a:ext cx="8765308" cy="3585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a:spcBef>
                <a:spcPts val="0"/>
              </a:spcBef>
              <a:spcAft>
                <a:spcPts val="1200"/>
              </a:spcAft>
            </a:pPr>
            <a:r>
              <a:rPr lang="en-US" sz="3200" i="1" dirty="0">
                <a:solidFill>
                  <a:srgbClr val="C00000"/>
                </a:solidFill>
                <a:latin typeface="Arial Rounded MT Bold" panose="020F0704030504030204" pitchFamily="34" charset="0"/>
                <a:ea typeface="Times New Roman" panose="02020603050405020304" pitchFamily="18" charset="0"/>
                <a:cs typeface="Times New Roman" panose="02020603050405020304" pitchFamily="18" charset="0"/>
              </a:rPr>
              <a:t>The Sharing of the Peace that began when the congregation arrived is now shared with the Pastor at this time...</a:t>
            </a:r>
            <a:endParaRPr lang="en-US" sz="3200" dirty="0">
              <a:latin typeface="Arial Rounded MT Bold" panose="020F0704030504030204" pitchFamily="34" charset="0"/>
              <a:ea typeface="Times New Roman" panose="02020603050405020304" pitchFamily="18" charset="0"/>
              <a:cs typeface="Times New Roman" panose="02020603050405020304" pitchFamily="18" charset="0"/>
            </a:endParaRPr>
          </a:p>
          <a:p>
            <a:pPr marL="684514" indent="-684514">
              <a:spcBef>
                <a:spcPts val="0"/>
              </a:spcBef>
              <a:spcAft>
                <a:spcPts val="0"/>
              </a:spcAft>
            </a:pPr>
            <a:r>
              <a:rPr lang="en-US" sz="3200" dirty="0">
                <a:latin typeface="Arial Rounded MT Bold" panose="020F0704030504030204" pitchFamily="34" charset="0"/>
                <a:ea typeface="Times New Roman" panose="02020603050405020304" pitchFamily="18" charset="0"/>
                <a:cs typeface="Times New Roman" panose="02020603050405020304" pitchFamily="18" charset="0"/>
              </a:rPr>
              <a:t>P:	The peace of the Lord be with you always.</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a:p>
            <a:pPr marL="342891" indent="-342891">
              <a:spcBef>
                <a:spcPts val="0"/>
              </a:spcBef>
              <a:spcAft>
                <a:spcPts val="1200"/>
              </a:spcAft>
            </a:pPr>
            <a:endParaRPr lang="en-US" sz="1200" b="1" dirty="0">
              <a:latin typeface="Arial Rounded MT Bold" panose="020F0704030504030204" pitchFamily="34" charset="0"/>
              <a:ea typeface="Times New Roman" panose="02020603050405020304" pitchFamily="18" charset="0"/>
              <a:cs typeface="Times New Roman" panose="02020603050405020304" pitchFamily="18" charset="0"/>
            </a:endParaRPr>
          </a:p>
          <a:p>
            <a:pPr marL="342891" indent="-342891">
              <a:spcBef>
                <a:spcPts val="0"/>
              </a:spcBef>
              <a:spcAft>
                <a:spcPts val="1200"/>
              </a:spcAft>
            </a:pPr>
            <a:r>
              <a:rPr lang="en-US" sz="3600" b="1" dirty="0">
                <a:latin typeface="Arial Rounded MT Bold" panose="020F0704030504030204" pitchFamily="34" charset="0"/>
                <a:ea typeface="Times New Roman" panose="02020603050405020304" pitchFamily="18" charset="0"/>
                <a:cs typeface="Times New Roman" panose="02020603050405020304" pitchFamily="18" charset="0"/>
              </a:rPr>
              <a:t>C:	And also with you.</a:t>
            </a:r>
          </a:p>
        </p:txBody>
      </p:sp>
      <p:sp>
        <p:nvSpPr>
          <p:cNvPr id="9" name="Rectangle 8"/>
          <p:cNvSpPr/>
          <p:nvPr/>
        </p:nvSpPr>
        <p:spPr>
          <a:xfrm>
            <a:off x="272473" y="107210"/>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cap="all" dirty="0">
                <a:latin typeface="Arial Rounded MT Bold" panose="020F0704030504030204" pitchFamily="34" charset="0"/>
                <a:ea typeface="Times New Roman" panose="02020603050405020304" pitchFamily="18" charset="0"/>
                <a:cs typeface="Times New Roman" panose="02020603050405020304" pitchFamily="18" charset="0"/>
              </a:rPr>
              <a:t>SHARING OF THE Peace</a:t>
            </a:r>
            <a:endParaRPr lang="en-US" sz="4000" dirty="0">
              <a:latin typeface="Arial Rounded MT Bold" panose="020F070403050403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91403"/>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OFFERING</a:t>
            </a:r>
          </a:p>
        </p:txBody>
      </p:sp>
      <p:pic>
        <p:nvPicPr>
          <p:cNvPr id="3" name="Picture 2">
            <a:extLst>
              <a:ext uri="{FF2B5EF4-FFF2-40B4-BE49-F238E27FC236}">
                <a16:creationId xmlns:a16="http://schemas.microsoft.com/office/drawing/2014/main" id="{0AD51723-EBB9-303D-C759-2B8633120199}"/>
              </a:ext>
            </a:extLst>
          </p:cNvPr>
          <p:cNvPicPr>
            <a:picLocks noChangeAspect="1"/>
          </p:cNvPicPr>
          <p:nvPr/>
        </p:nvPicPr>
        <p:blipFill>
          <a:blip r:embed="rId3"/>
          <a:stretch>
            <a:fillRect/>
          </a:stretch>
        </p:blipFill>
        <p:spPr>
          <a:xfrm>
            <a:off x="0" y="1645920"/>
            <a:ext cx="9144000" cy="521208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81012"/>
            <a:ext cx="9059160" cy="677108"/>
          </a:xfrm>
          <a:prstGeom prst="rect">
            <a:avLst/>
          </a:prstGeom>
        </p:spPr>
        <p:txBody>
          <a:bodyPr wrap="square">
            <a:spAutoFit/>
          </a:bodyPr>
          <a:lstStyle/>
          <a:p>
            <a:pPr marL="571486" indent="-571486" algn="ctr">
              <a:lnSpc>
                <a:spcPct val="95000"/>
              </a:lnSpc>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rPr>
              <a:t>OFFERTORY   “Let the Vineyards”</a:t>
            </a:r>
          </a:p>
        </p:txBody>
      </p:sp>
      <p:pic>
        <p:nvPicPr>
          <p:cNvPr id="3" name="Picture 2">
            <a:extLst>
              <a:ext uri="{FF2B5EF4-FFF2-40B4-BE49-F238E27FC236}">
                <a16:creationId xmlns:a16="http://schemas.microsoft.com/office/drawing/2014/main" id="{62AB4717-C8F5-D72D-CC80-2785280E2ADD}"/>
              </a:ext>
            </a:extLst>
          </p:cNvPr>
          <p:cNvPicPr>
            <a:picLocks noChangeAspect="1"/>
          </p:cNvPicPr>
          <p:nvPr/>
        </p:nvPicPr>
        <p:blipFill>
          <a:blip r:embed="rId3"/>
          <a:stretch>
            <a:fillRect/>
          </a:stretch>
        </p:blipFill>
        <p:spPr>
          <a:xfrm>
            <a:off x="0" y="0"/>
            <a:ext cx="9144000" cy="6858001"/>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91403"/>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OFFERING PRAYER</a:t>
            </a:r>
          </a:p>
        </p:txBody>
      </p:sp>
      <p:sp>
        <p:nvSpPr>
          <p:cNvPr id="4" name="TextBox 3">
            <a:extLst>
              <a:ext uri="{FF2B5EF4-FFF2-40B4-BE49-F238E27FC236}">
                <a16:creationId xmlns:a16="http://schemas.microsoft.com/office/drawing/2014/main" id="{E95FCDAF-B9DF-03A2-3768-DC16798EB52D}"/>
              </a:ext>
            </a:extLst>
          </p:cNvPr>
          <p:cNvSpPr txBox="1"/>
          <p:nvPr/>
        </p:nvSpPr>
        <p:spPr>
          <a:xfrm>
            <a:off x="80520" y="914400"/>
            <a:ext cx="8866835" cy="4941353"/>
          </a:xfrm>
          <a:prstGeom prst="rect">
            <a:avLst/>
          </a:prstGeom>
          <a:noFill/>
        </p:spPr>
        <p:txBody>
          <a:bodyPr wrap="square">
            <a:spAutoFit/>
          </a:bodyPr>
          <a:lstStyle/>
          <a:p>
            <a:pPr marL="628650" marR="0" indent="-628650">
              <a:lnSpc>
                <a:spcPct val="107000"/>
              </a:lnSpc>
              <a:spcBef>
                <a:spcPts val="0"/>
              </a:spcBef>
              <a:spcAft>
                <a:spcPts val="600"/>
              </a:spcAft>
            </a:pPr>
            <a:r>
              <a:rPr lang="en-US" sz="3600" dirty="0">
                <a:solidFill>
                  <a:srgbClr val="000000"/>
                </a:solidFill>
                <a:effectLst/>
                <a:latin typeface="Arial Rounded MT Bold" panose="020F0704030504030204" pitchFamily="34" charset="0"/>
                <a:ea typeface="Calibri" panose="020F0502020204030204" pitchFamily="34" charset="0"/>
              </a:rPr>
              <a:t>P:	</a:t>
            </a:r>
            <a:r>
              <a:rPr lang="en-US" sz="3600" dirty="0">
                <a:solidFill>
                  <a:srgbClr val="000000"/>
                </a:solidFill>
                <a:effectLst/>
                <a:latin typeface="Arial Rounded MT Bold" panose="020F0704030504030204" pitchFamily="34" charset="0"/>
                <a:ea typeface="Times New Roman" panose="02020603050405020304" pitchFamily="18" charset="0"/>
              </a:rPr>
              <a:t>God, we can think of no greater gift to us than Jesus. In awe and gratitude, we respond with our offerings out of the abundance you have provided in our lives. Use them for the good of the world.</a:t>
            </a:r>
          </a:p>
          <a:p>
            <a:pPr marL="628650" marR="0" indent="-628650">
              <a:lnSpc>
                <a:spcPct val="107000"/>
              </a:lnSpc>
              <a:spcBef>
                <a:spcPts val="0"/>
              </a:spcBef>
              <a:spcAft>
                <a:spcPts val="600"/>
              </a:spcAft>
            </a:pPr>
            <a:endParaRPr lang="en-US" sz="3600" dirty="0">
              <a:effectLst/>
              <a:latin typeface="Arial Rounded MT Bold" panose="020F0704030504030204" pitchFamily="34" charset="0"/>
              <a:ea typeface="Calibri" panose="020F0502020204030204" pitchFamily="34" charset="0"/>
            </a:endParaRPr>
          </a:p>
          <a:p>
            <a:pPr marL="628650" marR="0" indent="-628650">
              <a:lnSpc>
                <a:spcPct val="107000"/>
              </a:lnSpc>
              <a:spcBef>
                <a:spcPts val="0"/>
              </a:spcBef>
              <a:spcAft>
                <a:spcPts val="0"/>
              </a:spcAft>
            </a:pPr>
            <a:r>
              <a:rPr lang="en-US" sz="3600" b="1" dirty="0">
                <a:solidFill>
                  <a:srgbClr val="000000"/>
                </a:solidFill>
                <a:effectLst/>
                <a:latin typeface="Arial Rounded MT Bold" panose="020F0704030504030204" pitchFamily="34" charset="0"/>
                <a:ea typeface="Calibri" panose="020F0502020204030204" pitchFamily="34" charset="0"/>
              </a:rPr>
              <a:t>C: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9861138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9250" y="135689"/>
            <a:ext cx="8825501" cy="698525"/>
          </a:xfrm>
          <a:prstGeom prst="rect">
            <a:avLst/>
          </a:prstGeom>
        </p:spPr>
        <p:txBody>
          <a:bodyPr wrap="square">
            <a:spAutoFit/>
          </a:bodyPr>
          <a:lstStyle/>
          <a:p>
            <a:pPr marL="571486" indent="-571486" algn="ctr">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GREAT THANKSGIVING</a:t>
            </a:r>
            <a:endParaRPr lang="en-US" sz="4000" dirty="0">
              <a:latin typeface="Arial Rounded MT Bold" panose="020F0704030504030204" pitchFamily="34" charset="0"/>
              <a:ea typeface="Calibri" panose="020F0502020204030204" pitchFamily="34" charset="0"/>
            </a:endParaRPr>
          </a:p>
        </p:txBody>
      </p:sp>
      <p:sp>
        <p:nvSpPr>
          <p:cNvPr id="8" name="Rectangle 7"/>
          <p:cNvSpPr/>
          <p:nvPr/>
        </p:nvSpPr>
        <p:spPr>
          <a:xfrm>
            <a:off x="645928" y="2379443"/>
            <a:ext cx="7852141" cy="1357166"/>
          </a:xfrm>
          <a:prstGeom prst="rect">
            <a:avLst/>
          </a:prstGeom>
        </p:spPr>
        <p:txBody>
          <a:bodyPr wrap="square">
            <a:spAutoFit/>
          </a:bodyPr>
          <a:lstStyle/>
          <a:p>
            <a:pPr>
              <a:lnSpc>
                <a:spcPct val="107000"/>
              </a:lnSpc>
              <a:spcBef>
                <a:spcPts val="0"/>
              </a:spcBef>
              <a:spcAft>
                <a:spcPts val="600"/>
              </a:spcAft>
            </a:pPr>
            <a:r>
              <a:rPr lang="en-US" sz="4000" i="1" dirty="0">
                <a:solidFill>
                  <a:srgbClr val="C00000"/>
                </a:solidFill>
                <a:latin typeface="Arial Rounded MT Bold" panose="020F0704030504030204" pitchFamily="34" charset="0"/>
                <a:ea typeface="Calibri" panose="020F0502020204030204" pitchFamily="34" charset="0"/>
              </a:rPr>
              <a:t>All the Baptized are welcome to celebrate this Holy Meal.</a:t>
            </a:r>
            <a:endParaRPr lang="en-US" sz="40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1330036"/>
            <a:ext cx="9144000" cy="5190837"/>
          </a:xfrm>
        </p:spPr>
        <p:txBody>
          <a:bodyPr anchor="t"/>
          <a:lstStyle/>
          <a:p>
            <a:pPr marL="573391" indent="-573391">
              <a:lnSpc>
                <a:spcPct val="100000"/>
              </a:lnSpc>
              <a:spcBef>
                <a:spcPts val="0"/>
              </a:spcBef>
              <a:spcAft>
                <a:spcPts val="1200"/>
              </a:spcAft>
            </a:pPr>
            <a:r>
              <a:rPr lang="en-US" sz="3200" dirty="0">
                <a:ea typeface="Calibri" panose="020F0502020204030204" pitchFamily="34" charset="0"/>
                <a:cs typeface="Times New Roman" panose="02020603050405020304" pitchFamily="18" charset="0"/>
              </a:rPr>
              <a:t>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a:t>
            </a:r>
          </a:p>
        </p:txBody>
      </p:sp>
      <p:sp>
        <p:nvSpPr>
          <p:cNvPr id="5" name="Rectangle 4"/>
          <p:cNvSpPr/>
          <p:nvPr/>
        </p:nvSpPr>
        <p:spPr>
          <a:xfrm>
            <a:off x="0" y="243514"/>
            <a:ext cx="9144000" cy="707886"/>
          </a:xfrm>
          <a:prstGeom prst="rect">
            <a:avLst/>
          </a:prstGeom>
        </p:spPr>
        <p:txBody>
          <a:bodyPr wrap="square">
            <a:spAutoFit/>
          </a:bodyPr>
          <a:lstStyle/>
          <a:p>
            <a:pPr marL="571486" indent="-571486">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DIALOGUE</a:t>
            </a:r>
            <a:endParaRPr lang="en-US" sz="4000" dirty="0">
              <a:latin typeface="Arial Rounded MT Bold" panose="020F0704030504030204" pitchFamily="34" charset="0"/>
              <a:ea typeface="Calibri" panose="020F0502020204030204" pitchFamily="34" charset="0"/>
            </a:endParaRPr>
          </a:p>
        </p:txBody>
      </p:sp>
      <p:pic>
        <p:nvPicPr>
          <p:cNvPr id="7" name="Picture 6"/>
          <p:cNvPicPr>
            <a:picLocks noChangeAspect="1"/>
          </p:cNvPicPr>
          <p:nvPr/>
        </p:nvPicPr>
        <p:blipFill>
          <a:blip r:embed="rId2"/>
          <a:stretch>
            <a:fillRect/>
          </a:stretch>
        </p:blipFill>
        <p:spPr>
          <a:xfrm>
            <a:off x="0" y="812058"/>
            <a:ext cx="9144000" cy="6045943"/>
          </a:xfrm>
          <a:prstGeom prst="rect">
            <a:avLst/>
          </a:prstGeom>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PREFACE</a:t>
            </a:r>
            <a:endParaRPr lang="en-US" sz="4000" dirty="0">
              <a:latin typeface="Arial Rounded MT Bold" panose="020F0704030504030204" pitchFamily="34" charset="0"/>
              <a:ea typeface="Calibri" panose="020F0502020204030204" pitchFamily="34" charset="0"/>
            </a:endParaRPr>
          </a:p>
        </p:txBody>
      </p:sp>
      <p:sp>
        <p:nvSpPr>
          <p:cNvPr id="5" name="Rectangle 4"/>
          <p:cNvSpPr/>
          <p:nvPr/>
        </p:nvSpPr>
        <p:spPr>
          <a:xfrm>
            <a:off x="318500" y="2145024"/>
            <a:ext cx="8825501" cy="2443746"/>
          </a:xfrm>
          <a:prstGeom prst="rect">
            <a:avLst/>
          </a:prstGeom>
        </p:spPr>
        <p:txBody>
          <a:bodyPr wrap="square">
            <a:spAutoFit/>
          </a:bodyPr>
          <a:lstStyle/>
          <a:p>
            <a:pP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It is indeed right and salutary…</a:t>
            </a:r>
          </a:p>
          <a:p>
            <a:pPr>
              <a:lnSpc>
                <a:spcPct val="107000"/>
              </a:lnSpc>
              <a:spcBef>
                <a:spcPts val="0"/>
              </a:spcBef>
              <a:spcAft>
                <a:spcPts val="600"/>
              </a:spcAft>
            </a:pPr>
            <a:endParaRPr lang="en-US" sz="4000" b="1" dirty="0">
              <a:solidFill>
                <a:srgbClr val="000000"/>
              </a:solidFill>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 we praise your name and join their unending hymn.</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SANCTUS</a:t>
            </a:r>
            <a:endParaRPr lang="en-US" sz="40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a:blip r:embed="rId2"/>
          <a:stretch>
            <a:fillRect/>
          </a:stretch>
        </p:blipFill>
        <p:spPr>
          <a:xfrm>
            <a:off x="1" y="945222"/>
            <a:ext cx="9166815" cy="5912777"/>
          </a:xfrm>
          <a:prstGeom prst="rect">
            <a:avLst/>
          </a:prstGeom>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latin typeface="Arial Rounded MT Bold" panose="020F0704030504030204" pitchFamily="34" charset="0"/>
              <a:ea typeface="Calibri" panose="020F0502020204030204" pitchFamily="34" charset="0"/>
            </a:endParaRPr>
          </a:p>
        </p:txBody>
      </p:sp>
      <p:sp>
        <p:nvSpPr>
          <p:cNvPr id="3" name="Rectangle 2"/>
          <p:cNvSpPr/>
          <p:nvPr/>
        </p:nvSpPr>
        <p:spPr>
          <a:xfrm>
            <a:off x="82194" y="1999633"/>
            <a:ext cx="8902557" cy="2811539"/>
          </a:xfrm>
          <a:prstGeom prst="rect">
            <a:avLst/>
          </a:prstGeom>
        </p:spPr>
        <p:txBody>
          <a:bodyPr wrap="square">
            <a:spAutoFit/>
          </a:bodyPr>
          <a:lstStyle/>
          <a:p>
            <a:pPr marL="462268" indent="-462268">
              <a:lnSpc>
                <a:spcPct val="107000"/>
              </a:lnSpc>
              <a:spcBef>
                <a:spcPts val="0"/>
              </a:spcBef>
              <a:spcAft>
                <a:spcPts val="0"/>
              </a:spcAft>
            </a:pPr>
            <a:r>
              <a:rPr lang="en-US" sz="3200" dirty="0">
                <a:latin typeface="Arial Rounded MT Bold" panose="020F0704030504030204" pitchFamily="34" charset="0"/>
                <a:ea typeface="Calibri" panose="020F0502020204030204" pitchFamily="34" charset="0"/>
              </a:rPr>
              <a:t>P:	</a:t>
            </a:r>
            <a:r>
              <a:rPr lang="en-US" sz="3200" dirty="0">
                <a:latin typeface="Arial Rounded MT Bold" panose="020F0704030504030204" pitchFamily="34" charset="0"/>
                <a:ea typeface="Times New Roman" panose="02020603050405020304" pitchFamily="18" charset="0"/>
              </a:rPr>
              <a:t>Holy God, Creator of all…</a:t>
            </a:r>
          </a:p>
          <a:p>
            <a:pPr marL="462268" indent="-462268">
              <a:lnSpc>
                <a:spcPct val="107000"/>
              </a:lnSpc>
              <a:spcBef>
                <a:spcPts val="0"/>
              </a:spcBef>
              <a:spcAft>
                <a:spcPts val="0"/>
              </a:spcAft>
            </a:pPr>
            <a:endParaRPr lang="en-US" sz="3200" dirty="0">
              <a:latin typeface="Arial Rounded MT Bold" panose="020F0704030504030204" pitchFamily="34" charset="0"/>
              <a:ea typeface="Times New Roman" panose="02020603050405020304" pitchFamily="18" charset="0"/>
            </a:endParaRPr>
          </a:p>
          <a:p>
            <a:pPr marL="462268" indent="-46226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 				…both now and forever,</a:t>
            </a:r>
          </a:p>
          <a:p>
            <a:pPr marL="462268" indent="-462268">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a:t>
            </a:r>
          </a:p>
          <a:p>
            <a:pPr marL="462268" indent="-462268">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159248" y="1005568"/>
            <a:ext cx="8825501" cy="5380255"/>
          </a:xfrm>
          <a:prstGeom prst="rect">
            <a:avLst/>
          </a:prstGeom>
        </p:spPr>
        <p:txBody>
          <a:bodyPr wrap="square">
            <a:spAutoFit/>
          </a:bodyPr>
          <a:lstStyle/>
          <a:p>
            <a:pPr marL="688957" indent="-688957">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896318" y="1431467"/>
            <a:ext cx="7536093" cy="1823513"/>
          </a:xfrm>
          <a:prstGeom prst="rect">
            <a:avLst/>
          </a:prstGeom>
        </p:spPr>
        <p:txBody>
          <a:bodyPr wrap="square">
            <a:spAutoFit/>
          </a:bodyPr>
          <a:lstStyle/>
          <a:p>
            <a:pPr marL="688957" indent="-688957">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INVITATION TO COMMUNION</a:t>
            </a:r>
            <a:endParaRPr lang="en-US" sz="4000" dirty="0">
              <a:latin typeface="Arial Rounded MT Bold" panose="020F0704030504030204" pitchFamily="34" charset="0"/>
              <a:ea typeface="Calibri" panose="020F0502020204030204" pitchFamily="34" charset="0"/>
            </a:endParaRPr>
          </a:p>
        </p:txBody>
      </p:sp>
      <p:sp>
        <p:nvSpPr>
          <p:cNvPr id="3" name="Rectangle 2"/>
          <p:cNvSpPr/>
          <p:nvPr/>
        </p:nvSpPr>
        <p:spPr>
          <a:xfrm>
            <a:off x="159250" y="1609027"/>
            <a:ext cx="8825501" cy="3212033"/>
          </a:xfrm>
          <a:prstGeom prst="rect">
            <a:avLst/>
          </a:prstGeom>
        </p:spPr>
        <p:txBody>
          <a:bodyPr wrap="square">
            <a:spAutoFit/>
          </a:bodyPr>
          <a:lstStyle/>
          <a:p>
            <a:pPr marL="573391" indent="-573391">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a:t>
            </a:r>
            <a:r>
              <a:rPr lang="en-US" sz="3200" dirty="0">
                <a:latin typeface="Arial Rounded MT Bold" panose="020F0704030504030204" pitchFamily="34" charset="0"/>
                <a:ea typeface="Times New Roman" panose="02020603050405020304" pitchFamily="18" charset="0"/>
              </a:rPr>
              <a:t>The infant in the manger became our leader and teacher, and gave his life for the sake of all creation.  He invites you now to this table, to share in the bread and wine that makes us one.  Come to the feast.</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COMMUNION DISTRIBUTION</a:t>
            </a:r>
            <a:endParaRPr lang="en-US" sz="3600" dirty="0">
              <a:latin typeface="Arial Rounded MT Bold" panose="020F0704030504030204" pitchFamily="34" charset="0"/>
              <a:ea typeface="Calibri" panose="020F0502020204030204" pitchFamily="34" charset="0"/>
            </a:endParaRPr>
          </a:p>
        </p:txBody>
      </p:sp>
      <p:sp>
        <p:nvSpPr>
          <p:cNvPr id="2" name="Rectangle 1"/>
          <p:cNvSpPr/>
          <p:nvPr/>
        </p:nvSpPr>
        <p:spPr>
          <a:xfrm>
            <a:off x="236307" y="697420"/>
            <a:ext cx="8748444" cy="3934860"/>
          </a:xfrm>
          <a:prstGeom prst="rect">
            <a:avLst/>
          </a:prstGeom>
        </p:spPr>
        <p:txBody>
          <a:bodyPr wrap="square">
            <a:spAutoFit/>
          </a:bodyPr>
          <a:lstStyle/>
          <a:p>
            <a:pPr>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All will commune “At the Rail”. </a:t>
            </a:r>
          </a:p>
          <a:p>
            <a:pPr>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The bread may be broken for distribution.  As the ministers give the bread and wine, they say these words :</a:t>
            </a:r>
          </a:p>
          <a:p>
            <a:pPr>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body of Christ, given for you.</a:t>
            </a:r>
            <a:endParaRPr lang="en-US" sz="3200" dirty="0">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blood of Christ, shed for you.</a:t>
            </a:r>
            <a:endParaRPr lang="en-US" sz="3200" dirty="0">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The communicant may say: </a:t>
            </a:r>
            <a:r>
              <a:rPr lang="en-US" sz="3600" b="1" dirty="0">
                <a:solidFill>
                  <a:srgbClr val="000000"/>
                </a:solidFill>
                <a:latin typeface="Arial Rounded MT Bold" panose="020F0704030504030204" pitchFamily="34" charset="0"/>
                <a:ea typeface="Times New Roman" panose="02020603050405020304" pitchFamily="18" charset="0"/>
              </a:rPr>
              <a:t>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l="1741" t="2359" r="1741" b="52670"/>
          <a:stretch/>
        </p:blipFill>
        <p:spPr>
          <a:xfrm>
            <a:off x="0" y="1160206"/>
            <a:ext cx="9144000" cy="5063613"/>
          </a:xfrm>
          <a:prstGeom prst="rect">
            <a:avLst/>
          </a:prstGeom>
        </p:spPr>
      </p:pic>
    </p:spTree>
    <p:extLst>
      <p:ext uri="{BB962C8B-B14F-4D97-AF65-F5344CB8AC3E}">
        <p14:creationId xmlns:p14="http://schemas.microsoft.com/office/powerpoint/2010/main" val="167265635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l="1741" t="50797" r="1741" b="4644"/>
          <a:stretch/>
        </p:blipFill>
        <p:spPr>
          <a:xfrm>
            <a:off x="0" y="1189702"/>
            <a:ext cx="9144000" cy="4630995"/>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905174"/>
            <a:ext cx="9144000" cy="3814609"/>
          </a:xfrm>
        </p:spPr>
        <p:txBody>
          <a:bodyPr anchor="t"/>
          <a:lstStyle/>
          <a:p>
            <a:pPr marL="573391" indent="-573391">
              <a:lnSpc>
                <a:spcPct val="100000"/>
              </a:lnSpc>
              <a:spcBef>
                <a:spcPts val="0"/>
              </a:spcBef>
              <a:spcAft>
                <a:spcPts val="1200"/>
              </a:spcAft>
            </a:pPr>
            <a:r>
              <a:rPr lang="en-US" sz="3200" dirty="0">
                <a:ea typeface="Calibri" panose="020F0502020204030204" pitchFamily="34" charset="0"/>
                <a:cs typeface="Times New Roman" panose="02020603050405020304" pitchFamily="18" charset="0"/>
              </a:rPr>
              <a:t>P:	Shower us with your Spirit, and renew our lives with your forgiveness, grace, and love.  To you be given honor and praise through Jesus Christ our Lord in the unity of the Holy Spirit, now and forever.</a:t>
            </a:r>
          </a:p>
        </p:txBody>
      </p:sp>
      <p:sp>
        <p:nvSpPr>
          <p:cNvPr id="2" name="Rectangle 1"/>
          <p:cNvSpPr/>
          <p:nvPr/>
        </p:nvSpPr>
        <p:spPr>
          <a:xfrm>
            <a:off x="3" y="3836338"/>
            <a:ext cx="9143999" cy="830997"/>
          </a:xfrm>
          <a:prstGeom prst="rect">
            <a:avLst/>
          </a:prstGeom>
        </p:spPr>
        <p:txBody>
          <a:bodyPr wrap="square">
            <a:spAutoFit/>
          </a:bodyPr>
          <a:lstStyle/>
          <a:p>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br>
              <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br>
            <a:endParaRPr lang="en-US" sz="1200" dirty="0">
              <a:latin typeface="Arial Rounded MT Bold" panose="020F0704030504030204" pitchFamily="34" charset="0"/>
            </a:endParaRPr>
          </a:p>
        </p:txBody>
      </p:sp>
      <p:sp>
        <p:nvSpPr>
          <p:cNvPr id="5" name="Rectangle 4"/>
          <p:cNvSpPr/>
          <p:nvPr/>
        </p:nvSpPr>
        <p:spPr>
          <a:xfrm>
            <a:off x="0" y="243514"/>
            <a:ext cx="9144000" cy="707886"/>
          </a:xfrm>
          <a:prstGeom prst="rect">
            <a:avLst/>
          </a:prstGeom>
        </p:spPr>
        <p:txBody>
          <a:bodyPr wrap="square">
            <a:spAutoFit/>
          </a:bodyPr>
          <a:lstStyle/>
          <a:p>
            <a:pPr marL="571486" indent="-571486">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BLESSING</a:t>
            </a:r>
            <a:endParaRPr lang="en-US" sz="4000" dirty="0">
              <a:latin typeface="Arial Rounded MT Bold" panose="020F07040305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47C59B20-01E8-2847-7287-D639179454FF}"/>
              </a:ext>
            </a:extLst>
          </p:cNvPr>
          <p:cNvSpPr txBox="1"/>
          <p:nvPr/>
        </p:nvSpPr>
        <p:spPr>
          <a:xfrm>
            <a:off x="412955" y="1612491"/>
            <a:ext cx="8475407" cy="3170099"/>
          </a:xfrm>
          <a:prstGeom prst="rect">
            <a:avLst/>
          </a:prstGeom>
          <a:noFill/>
        </p:spPr>
        <p:txBody>
          <a:bodyPr wrap="square">
            <a:spAutoFit/>
          </a:bodyPr>
          <a:lstStyle/>
          <a:p>
            <a:pPr marL="688957" indent="-688957">
              <a:spcBef>
                <a:spcPts val="0"/>
              </a:spcBef>
              <a:spcAft>
                <a:spcPts val="0"/>
              </a:spcAft>
            </a:pPr>
            <a:r>
              <a:rPr lang="en-US" sz="3200" dirty="0">
                <a:latin typeface="Arial Rounded MT Bold" panose="020F0704030504030204" pitchFamily="34" charset="0"/>
                <a:ea typeface="Times New Roman" panose="02020603050405020304" pitchFamily="18" charset="0"/>
                <a:cs typeface="Times New Roman" panose="02020603050405020304" pitchFamily="18" charset="0"/>
              </a:rPr>
              <a:t>P:	May this body and blood of our Lord and Savior, Jesus Christ, strengthen, keep, and unity us, </a:t>
            </a:r>
            <a:r>
              <a:rPr lang="en-US" sz="3600" dirty="0">
                <a:solidFill>
                  <a:srgbClr val="C00000"/>
                </a:solidFill>
                <a:latin typeface="Segoe UI Symbol" panose="020B0502040204020203" pitchFamily="34" charset="0"/>
                <a:ea typeface="Calibri" panose="020F0502020204030204" pitchFamily="34" charset="0"/>
                <a:cs typeface="Segoe UI Symbol" panose="020B0502040204020203" pitchFamily="34" charset="0"/>
              </a:rPr>
              <a:t>☩</a:t>
            </a:r>
            <a:r>
              <a:rPr lang="en-US" sz="3200" dirty="0">
                <a:latin typeface="Arial Rounded MT Bold" panose="020F0704030504030204" pitchFamily="34" charset="0"/>
                <a:ea typeface="Times New Roman" panose="02020603050405020304" pitchFamily="18" charset="0"/>
                <a:cs typeface="Times New Roman" panose="02020603050405020304" pitchFamily="18" charset="0"/>
              </a:rPr>
              <a:t> now and forever,</a:t>
            </a:r>
          </a:p>
          <a:p>
            <a:pPr marL="228594" indent="-228594">
              <a:spcBef>
                <a:spcPts val="0"/>
              </a:spcBef>
              <a:spcAft>
                <a:spcPts val="0"/>
              </a:spcAft>
            </a:pPr>
            <a:endParaRPr lang="en-US" sz="3200" dirty="0">
              <a:latin typeface="Arial Rounded MT Bold" panose="020F0704030504030204" pitchFamily="34" charset="0"/>
              <a:ea typeface="Times New Roman" panose="02020603050405020304" pitchFamily="18" charset="0"/>
              <a:cs typeface="Times New Roman" panose="02020603050405020304" pitchFamily="18" charset="0"/>
            </a:endParaRPr>
          </a:p>
          <a:p>
            <a:pPr marL="228594" indent="-228594">
              <a:spcBef>
                <a:spcPts val="0"/>
              </a:spcBef>
              <a:spcAft>
                <a:spcPts val="0"/>
              </a:spcAft>
            </a:pPr>
            <a:r>
              <a:rPr lang="en-US" sz="3600" b="1" dirty="0">
                <a:latin typeface="Arial Rounded MT Bold" panose="020F0704030504030204" pitchFamily="34" charset="0"/>
                <a:ea typeface="Times New Roman" panose="02020603050405020304" pitchFamily="18" charset="0"/>
                <a:cs typeface="Times New Roman" panose="02020603050405020304" pitchFamily="18" charset="0"/>
              </a:rPr>
              <a:t>C:	Amen.</a:t>
            </a:r>
            <a:endParaRPr lang="en-US" sz="3600" b="1" dirty="0">
              <a:latin typeface="Arial Rounded MT Bold" panose="020F0704030504030204" pitchFamily="34" charset="0"/>
              <a:ea typeface="Calibri" panose="020F0502020204030204" pitchFamily="34" charset="0"/>
              <a:cs typeface="Times New Roman" panose="02020603050405020304" pitchFamily="18" charset="0"/>
            </a:endParaRPr>
          </a:p>
          <a:p>
            <a:pPr marL="283204" indent="-283204">
              <a:spcBef>
                <a:spcPts val="0"/>
              </a:spcBef>
              <a:spcAft>
                <a:spcPts val="0"/>
              </a:spcAft>
            </a:pPr>
            <a:r>
              <a:rPr lang="en-US" sz="3200" b="1" dirty="0">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577338"/>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200" b="1" dirty="0">
                <a:solidFill>
                  <a:srgbClr val="000000"/>
                </a:solidFill>
                <a:latin typeface="Arial Rounded MT Bold" panose="020F0704030504030204" pitchFamily="34" charset="0"/>
                <a:ea typeface="Calibri" panose="020F0502020204030204" pitchFamily="34" charset="0"/>
              </a:rPr>
              <a:t>POST COMMUNION PRAYER</a:t>
            </a:r>
            <a:endParaRPr lang="en-US" sz="3200" dirty="0">
              <a:latin typeface="Arial Rounded MT Bold" panose="020F0704030504030204" pitchFamily="34" charset="0"/>
              <a:ea typeface="Calibri" panose="020F0502020204030204" pitchFamily="34" charset="0"/>
            </a:endParaRPr>
          </a:p>
        </p:txBody>
      </p:sp>
      <p:sp>
        <p:nvSpPr>
          <p:cNvPr id="2" name="Rectangle 1"/>
          <p:cNvSpPr/>
          <p:nvPr/>
        </p:nvSpPr>
        <p:spPr>
          <a:xfrm>
            <a:off x="318498" y="643115"/>
            <a:ext cx="8363386" cy="5350054"/>
          </a:xfrm>
          <a:prstGeom prst="rect">
            <a:avLst/>
          </a:prstGeom>
        </p:spPr>
        <p:txBody>
          <a:bodyPr wrap="square">
            <a:spAutoFit/>
          </a:bodyPr>
          <a:lstStyle/>
          <a:p>
            <a:pPr marL="574660" indent="-57466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Let us pray…  On this day, O God, you gave us Christ the Son to save us.  As you sent the one foretold, send us now with good news for all people.  Let the gladness of this feast have no end as we share with others the joy that fills us; through Jesus Christ, our Savior and Lord.</a:t>
            </a:r>
          </a:p>
          <a:p>
            <a:pPr marL="574660" indent="-574660">
              <a:lnSpc>
                <a:spcPct val="107000"/>
              </a:lnSpc>
              <a:spcBef>
                <a:spcPts val="0"/>
              </a:spcBef>
              <a:spcAft>
                <a:spcPts val="0"/>
              </a:spcAft>
            </a:pPr>
            <a:r>
              <a:rPr lang="en-US" sz="3200" dirty="0">
                <a:latin typeface="Arial Rounded MT Bold" panose="020F0704030504030204" pitchFamily="34" charset="0"/>
                <a:ea typeface="Calibri" panose="020F0502020204030204" pitchFamily="34" charset="0"/>
              </a:rPr>
              <a:t> </a:t>
            </a:r>
          </a:p>
          <a:p>
            <a:pPr marL="574660" indent="-574660">
              <a:lnSpc>
                <a:spcPct val="107000"/>
              </a:lnSpc>
              <a:spcBef>
                <a:spcPts val="0"/>
              </a:spcBef>
              <a:spcAft>
                <a:spcPts val="0"/>
              </a:spcAft>
            </a:pPr>
            <a:r>
              <a:rPr lang="en-US" sz="3400" b="1" dirty="0">
                <a:latin typeface="Arial Rounded MT Bold" panose="020F0704030504030204" pitchFamily="34" charset="0"/>
                <a:ea typeface="Calibri" panose="020F0502020204030204" pitchFamily="34" charset="0"/>
              </a:rPr>
              <a:t>C:	Amen.</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LIGHTING OF THE CANDLES</a:t>
            </a:r>
            <a:endParaRPr lang="en-US" sz="4000" dirty="0">
              <a:effectLst/>
              <a:latin typeface="Arial Rounded MT Bold" panose="020F0704030504030204" pitchFamily="34" charset="0"/>
              <a:ea typeface="Calibri" panose="020F0502020204030204" pitchFamily="34" charset="0"/>
            </a:endParaRPr>
          </a:p>
        </p:txBody>
      </p:sp>
      <p:sp>
        <p:nvSpPr>
          <p:cNvPr id="4" name="Rectangle 3">
            <a:extLst>
              <a:ext uri="{FF2B5EF4-FFF2-40B4-BE49-F238E27FC236}">
                <a16:creationId xmlns:a16="http://schemas.microsoft.com/office/drawing/2014/main" id="{110DE72E-AD70-4EFE-BF9C-C61D43EB0BBD}"/>
              </a:ext>
            </a:extLst>
          </p:cNvPr>
          <p:cNvSpPr/>
          <p:nvPr/>
        </p:nvSpPr>
        <p:spPr>
          <a:xfrm>
            <a:off x="64655" y="1099128"/>
            <a:ext cx="8920095" cy="5016758"/>
          </a:xfrm>
          <a:prstGeom prst="rect">
            <a:avLst/>
          </a:prstGeom>
        </p:spPr>
        <p:txBody>
          <a:bodyPr wrap="square">
            <a:spAutoFit/>
          </a:bodyPr>
          <a:lstStyle/>
          <a:p>
            <a:pPr marL="457200" indent="-457200">
              <a:buFont typeface="Arial" panose="020B0604020202020204" pitchFamily="34" charset="0"/>
              <a:buChar char="•"/>
            </a:pPr>
            <a:r>
              <a:rPr lang="en-US" sz="3200" i="1" dirty="0">
                <a:solidFill>
                  <a:srgbClr val="C00000"/>
                </a:solidFill>
                <a:latin typeface="Arial Rounded MT Bold" panose="020F0704030504030204" pitchFamily="34" charset="0"/>
                <a:ea typeface="Calibri" panose="020F0502020204030204" pitchFamily="34" charset="0"/>
              </a:rPr>
              <a:t>The Pastor and Acolyte will distribute the flame from the Christ Candle down the center aisle and the congregation will pass the flame from the center aisle outward. </a:t>
            </a:r>
          </a:p>
          <a:p>
            <a:pPr marL="457200" indent="-457200">
              <a:buFont typeface="Arial" panose="020B0604020202020204" pitchFamily="34" charset="0"/>
              <a:buChar char="•"/>
            </a:pPr>
            <a:r>
              <a:rPr lang="en-US" sz="3200" b="1" i="1" u="sng" dirty="0">
                <a:solidFill>
                  <a:srgbClr val="C00000"/>
                </a:solidFill>
                <a:latin typeface="Arial Rounded MT Bold" panose="020F0704030504030204" pitchFamily="34" charset="0"/>
                <a:ea typeface="Calibri" panose="020F0502020204030204" pitchFamily="34" charset="0"/>
              </a:rPr>
              <a:t>Unlit candles lean to lighted candles so as not to drip hot wax. </a:t>
            </a:r>
          </a:p>
          <a:p>
            <a:pPr marL="457200" indent="-457200">
              <a:buFont typeface="Arial" panose="020B0604020202020204" pitchFamily="34" charset="0"/>
              <a:buChar char="•"/>
            </a:pPr>
            <a:r>
              <a:rPr lang="en-US" sz="3200" i="1" dirty="0">
                <a:solidFill>
                  <a:srgbClr val="C00000"/>
                </a:solidFill>
                <a:latin typeface="Arial Rounded MT Bold" panose="020F0704030504030204" pitchFamily="34" charset="0"/>
                <a:ea typeface="Calibri" panose="020F0502020204030204" pitchFamily="34" charset="0"/>
              </a:rPr>
              <a:t>When all candles are lit and the only light in the sanctuary, the congregation will sing Silent Night.</a:t>
            </a:r>
            <a:endParaRPr lang="en-US" sz="3200" dirty="0">
              <a:solidFill>
                <a:srgbClr val="C00000"/>
              </a:solidFill>
              <a:latin typeface="Arial Rounded MT Bold" panose="020F0704030504030204" pitchFamily="34" charset="0"/>
            </a:endParaRPr>
          </a:p>
        </p:txBody>
      </p:sp>
    </p:spTree>
    <p:extLst>
      <p:ext uri="{BB962C8B-B14F-4D97-AF65-F5344CB8AC3E}">
        <p14:creationId xmlns:p14="http://schemas.microsoft.com/office/powerpoint/2010/main" val="40110889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Silent Night</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65CDC39-FE47-4411-86E5-6F41ED2B49A4}"/>
              </a:ext>
            </a:extLst>
          </p:cNvPr>
          <p:cNvSpPr/>
          <p:nvPr/>
        </p:nvSpPr>
        <p:spPr>
          <a:xfrm>
            <a:off x="724794" y="1168250"/>
            <a:ext cx="7618212" cy="4241867"/>
          </a:xfrm>
          <a:prstGeom prst="rect">
            <a:avLst/>
          </a:prstGeom>
        </p:spPr>
        <p:txBody>
          <a:bodyPr wrap="square">
            <a:spAutoFit/>
          </a:bodyPr>
          <a:lstStyle/>
          <a:p>
            <a:pPr marL="461963" marR="0" indent="-461963">
              <a:lnSpc>
                <a:spcPct val="107000"/>
              </a:lnSpc>
              <a:spcBef>
                <a:spcPts val="0"/>
              </a:spcBef>
              <a:spcAft>
                <a:spcPts val="0"/>
              </a:spcAft>
              <a:buAutoNum type="arabicPlain"/>
            </a:pPr>
            <a:r>
              <a:rPr lang="en-US" sz="3600" dirty="0">
                <a:latin typeface="Arial Rounded MT Bold" panose="020F0704030504030204" pitchFamily="34" charset="0"/>
                <a:ea typeface="Calibri" panose="020F0502020204030204" pitchFamily="34" charset="0"/>
              </a:rPr>
              <a:t>Silent night, holy night!  </a:t>
            </a:r>
          </a:p>
          <a:p>
            <a:pPr marL="461963" marR="0" indent="-461963">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All is calm, all is bright</a:t>
            </a:r>
          </a:p>
          <a:p>
            <a:pPr marL="461963" marR="0" indent="-461963">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round yon virgin </a:t>
            </a:r>
          </a:p>
          <a:p>
            <a:pPr marL="461963" marR="0" indent="-461963">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mother and child.  </a:t>
            </a:r>
          </a:p>
          <a:p>
            <a:pPr marL="461963" marR="0" indent="-461963">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Holy Infant, so tender and mild,</a:t>
            </a:r>
          </a:p>
          <a:p>
            <a:pPr marL="461963" marR="0" indent="-461963">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sleep in heavenly peace, </a:t>
            </a:r>
          </a:p>
          <a:p>
            <a:pPr marL="461963" marR="0" indent="-461963">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sleep in heavenly peace.</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349787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Silent Night</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65CDC39-FE47-4411-86E5-6F41ED2B49A4}"/>
              </a:ext>
            </a:extLst>
          </p:cNvPr>
          <p:cNvSpPr/>
          <p:nvPr/>
        </p:nvSpPr>
        <p:spPr>
          <a:xfrm>
            <a:off x="576080" y="1679528"/>
            <a:ext cx="7991838" cy="3649076"/>
          </a:xfrm>
          <a:prstGeom prst="rect">
            <a:avLst/>
          </a:prstGeom>
        </p:spPr>
        <p:txBody>
          <a:bodyPr wrap="square">
            <a:spAutoFit/>
          </a:bodyPr>
          <a:lstStyle/>
          <a:p>
            <a:pPr marL="742950" marR="0" indent="-742950">
              <a:lnSpc>
                <a:spcPct val="107000"/>
              </a:lnSpc>
              <a:spcBef>
                <a:spcPts val="0"/>
              </a:spcBef>
              <a:spcAft>
                <a:spcPts val="0"/>
              </a:spcAft>
              <a:buAutoNum type="arabicPlain" startAt="2"/>
            </a:pPr>
            <a:r>
              <a:rPr lang="en-US" sz="3600" dirty="0">
                <a:latin typeface="Arial Rounded MT Bold" panose="020F0704030504030204" pitchFamily="34" charset="0"/>
                <a:ea typeface="Calibri" panose="020F0502020204030204" pitchFamily="34" charset="0"/>
              </a:rPr>
              <a:t>Silent night, holy night!  </a:t>
            </a:r>
          </a:p>
          <a:p>
            <a:pPr marR="0">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Shepherds quake at the sight;</a:t>
            </a:r>
          </a:p>
          <a:p>
            <a:pPr marL="461963" marR="0" indent="-461963">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glories stream from heaven afar,  </a:t>
            </a:r>
          </a:p>
          <a:p>
            <a:pPr marL="461963" marR="0" indent="-461963">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a:t>
            </a:r>
            <a:r>
              <a:rPr lang="en-US" sz="3600" dirty="0" err="1">
                <a:latin typeface="Arial Rounded MT Bold" panose="020F0704030504030204" pitchFamily="34" charset="0"/>
                <a:ea typeface="Calibri" panose="020F0502020204030204" pitchFamily="34" charset="0"/>
              </a:rPr>
              <a:t>heav'nly</a:t>
            </a:r>
            <a:r>
              <a:rPr lang="en-US" sz="3600" dirty="0">
                <a:latin typeface="Arial Rounded MT Bold" panose="020F0704030504030204" pitchFamily="34" charset="0"/>
                <a:ea typeface="Calibri" panose="020F0502020204030204" pitchFamily="34" charset="0"/>
              </a:rPr>
              <a:t> hosts sing, alleluia!</a:t>
            </a:r>
          </a:p>
          <a:p>
            <a:pPr marL="461963" marR="0" indent="-461963">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Christ, the Savior, is born!  </a:t>
            </a:r>
          </a:p>
          <a:p>
            <a:pPr marL="461963" marR="0" indent="-461963">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Christ, the Savior, is born!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8274585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Silent Night</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65CDC39-FE47-4411-86E5-6F41ED2B49A4}"/>
              </a:ext>
            </a:extLst>
          </p:cNvPr>
          <p:cNvSpPr/>
          <p:nvPr/>
        </p:nvSpPr>
        <p:spPr>
          <a:xfrm>
            <a:off x="277091" y="942109"/>
            <a:ext cx="8503115" cy="3649076"/>
          </a:xfrm>
          <a:prstGeom prst="rect">
            <a:avLst/>
          </a:prstGeom>
        </p:spPr>
        <p:txBody>
          <a:bodyPr wrap="square">
            <a:spAutoFit/>
          </a:bodyPr>
          <a:lstStyle/>
          <a:p>
            <a:pPr marL="742950" marR="0" indent="-742950">
              <a:lnSpc>
                <a:spcPct val="107000"/>
              </a:lnSpc>
              <a:spcBef>
                <a:spcPts val="0"/>
              </a:spcBef>
              <a:spcAft>
                <a:spcPts val="0"/>
              </a:spcAft>
              <a:buAutoNum type="arabicPlain" startAt="3"/>
            </a:pPr>
            <a:r>
              <a:rPr lang="en-US" sz="3600" dirty="0">
                <a:latin typeface="Arial Rounded MT Bold" panose="020F0704030504030204" pitchFamily="34" charset="0"/>
                <a:ea typeface="Calibri" panose="020F0502020204030204" pitchFamily="34" charset="0"/>
              </a:rPr>
              <a:t>Silent night, holy night!</a:t>
            </a:r>
          </a:p>
          <a:p>
            <a:pPr marR="0">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Son of God, love's pure light</a:t>
            </a:r>
          </a:p>
          <a:p>
            <a:pPr marL="461963" marR="0" indent="-461963">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radiant beams from your holy face, with the dawn of redeeming grace,</a:t>
            </a:r>
          </a:p>
          <a:p>
            <a:pPr marL="461963" marR="0" indent="-461963">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Jesus, Lord, at your birth, </a:t>
            </a:r>
          </a:p>
          <a:p>
            <a:pPr marL="461963" marR="0" indent="-461963">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Jesus, Lord, at your birth.</a:t>
            </a:r>
            <a:endParaRPr lang="en-US" sz="36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A58A9D9F-485F-4402-8AF5-02B68E84F623}"/>
              </a:ext>
            </a:extLst>
          </p:cNvPr>
          <p:cNvSpPr/>
          <p:nvPr/>
        </p:nvSpPr>
        <p:spPr>
          <a:xfrm>
            <a:off x="277091" y="4904510"/>
            <a:ext cx="8707658" cy="1823513"/>
          </a:xfrm>
          <a:prstGeom prst="rect">
            <a:avLst/>
          </a:prstGeom>
        </p:spPr>
        <p:txBody>
          <a:bodyPr wrap="square">
            <a:spAutoFit/>
          </a:bodyPr>
          <a:lstStyle/>
          <a:p>
            <a:pPr marL="0" marR="0">
              <a:lnSpc>
                <a:spcPct val="107000"/>
              </a:lnSpc>
              <a:spcBef>
                <a:spcPts val="0"/>
              </a:spcBef>
              <a:spcAft>
                <a:spcPts val="0"/>
              </a:spcAft>
            </a:pPr>
            <a:r>
              <a:rPr lang="en-US" sz="3600" i="1" dirty="0">
                <a:solidFill>
                  <a:srgbClr val="C00000"/>
                </a:solidFill>
                <a:latin typeface="Arial Rounded MT Bold" panose="020F0704030504030204" pitchFamily="34" charset="0"/>
                <a:ea typeface="Calibri" panose="020F0502020204030204" pitchFamily="34" charset="0"/>
              </a:rPr>
              <a:t>The candles are extinguished and the lights are restored in the sanctuary once again.</a:t>
            </a:r>
            <a:endParaRPr lang="en-US" sz="3600" dirty="0">
              <a:solidFill>
                <a:srgbClr val="C00000"/>
              </a:solidFill>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1282370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70621"/>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2" name="Picture 1">
            <a:extLst>
              <a:ext uri="{FF2B5EF4-FFF2-40B4-BE49-F238E27FC236}">
                <a16:creationId xmlns:a16="http://schemas.microsoft.com/office/drawing/2014/main" id="{BC9317A3-CAD2-234C-BE20-2DC8C9A15CB1}"/>
              </a:ext>
            </a:extLst>
          </p:cNvPr>
          <p:cNvPicPr>
            <a:picLocks noChangeAspect="1"/>
          </p:cNvPicPr>
          <p:nvPr/>
        </p:nvPicPr>
        <p:blipFill>
          <a:blip r:embed="rId3"/>
          <a:stretch>
            <a:fillRect/>
          </a:stretch>
        </p:blipFill>
        <p:spPr>
          <a:xfrm>
            <a:off x="0" y="1614989"/>
            <a:ext cx="9144000" cy="5214471"/>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BLESSING</a:t>
            </a:r>
            <a:endParaRPr lang="en-US" sz="40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A9D8DC40-93E9-4925-A230-AAF3EBF05F21}"/>
              </a:ext>
            </a:extLst>
          </p:cNvPr>
          <p:cNvSpPr/>
          <p:nvPr/>
        </p:nvSpPr>
        <p:spPr>
          <a:xfrm>
            <a:off x="277401" y="1191271"/>
            <a:ext cx="8589195" cy="3860159"/>
          </a:xfrm>
          <a:prstGeom prst="rect">
            <a:avLst/>
          </a:prstGeom>
        </p:spPr>
        <p:txBody>
          <a:bodyPr wrap="square">
            <a:spAutoFit/>
          </a:bodyPr>
          <a:lstStyle/>
          <a:p>
            <a:pPr marL="688975" marR="0" indent="-688975">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cs typeface="Arial" panose="020B0604020202020204" pitchFamily="34" charset="0"/>
              </a:rPr>
              <a:t>P:	</a:t>
            </a:r>
            <a:r>
              <a:rPr lang="en-US" sz="3200" dirty="0">
                <a:latin typeface="Arial Rounded MT Bold" panose="020F0704030504030204" pitchFamily="34" charset="0"/>
                <a:ea typeface="Times New Roman" panose="02020603050405020304" pitchFamily="18" charset="0"/>
                <a:cs typeface="Arial" panose="020B0604020202020204" pitchFamily="34" charset="0"/>
              </a:rPr>
              <a:t>May Christ, who by his incarnation has filled us with grace and truth, give you peace this Christmas and always.  Almighty God, Father, </a:t>
            </a:r>
            <a:r>
              <a:rPr lang="en-US" sz="3200" dirty="0">
                <a:solidFill>
                  <a:srgbClr val="C00000"/>
                </a:solidFill>
                <a:latin typeface="Arial Rounded MT Bold" panose="020F0704030504030204" pitchFamily="34" charset="0"/>
                <a:ea typeface="Times New Roman" panose="02020603050405020304" pitchFamily="18" charset="0"/>
                <a:cs typeface="Arial" panose="020B0604020202020204" pitchFamily="34" charset="0"/>
              </a:rPr>
              <a:t>☩</a:t>
            </a:r>
            <a:r>
              <a:rPr lang="en-US" sz="3200" dirty="0">
                <a:latin typeface="Arial Rounded MT Bold" panose="020F0704030504030204" pitchFamily="34" charset="0"/>
                <a:ea typeface="Times New Roman" panose="02020603050405020304" pitchFamily="18" charset="0"/>
                <a:cs typeface="Arial" panose="020B0604020202020204" pitchFamily="34" charset="0"/>
              </a:rPr>
              <a:t> Son, and Holy Spirit, bless you now and forever.</a:t>
            </a:r>
          </a:p>
          <a:p>
            <a:pPr marL="688975" marR="0" indent="-688975">
              <a:lnSpc>
                <a:spcPct val="107000"/>
              </a:lnSpc>
              <a:spcBef>
                <a:spcPts val="0"/>
              </a:spcBef>
              <a:spcAft>
                <a:spcPts val="0"/>
              </a:spcAft>
            </a:pPr>
            <a:endParaRPr lang="en-US" sz="3200" b="1" dirty="0">
              <a:solidFill>
                <a:srgbClr val="000000"/>
              </a:solidFill>
              <a:latin typeface="Arial Rounded MT Bold" panose="020F0704030504030204" pitchFamily="34" charset="0"/>
              <a:ea typeface="Calibri" panose="020F0502020204030204" pitchFamily="34" charset="0"/>
              <a:cs typeface="Arial" panose="020B0604020202020204" pitchFamily="34" charset="0"/>
            </a:endParaRPr>
          </a:p>
          <a:p>
            <a:pPr marL="688975" marR="0" indent="-688975">
              <a:lnSpc>
                <a:spcPct val="107000"/>
              </a:lnSpc>
              <a:spcBef>
                <a:spcPts val="0"/>
              </a:spcBef>
              <a:spcAft>
                <a:spcPts val="0"/>
              </a:spcAft>
            </a:pPr>
            <a:r>
              <a:rPr lang="en-US" sz="4000" b="1" dirty="0">
                <a:solidFill>
                  <a:srgbClr val="000000"/>
                </a:solidFill>
                <a:latin typeface="Arial Rounded MT Bold" panose="020F0704030504030204" pitchFamily="34" charset="0"/>
                <a:ea typeface="Calibri" panose="020F0502020204030204" pitchFamily="34" charset="0"/>
              </a:rPr>
              <a:t>C:	Amen</a:t>
            </a:r>
            <a:endParaRPr lang="en-US" sz="4000" b="1"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0221788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17813" y="1405657"/>
            <a:ext cx="8032173" cy="294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55" indent="-803255">
              <a:lnSpc>
                <a:spcPct val="95000"/>
              </a:lnSpc>
              <a:spcBef>
                <a:spcPts val="0"/>
              </a:spcBef>
              <a:spcAft>
                <a:spcPts val="0"/>
              </a:spcAf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	</a:t>
            </a:r>
            <a:r>
              <a:rPr lang="en-US" sz="3200" dirty="0">
                <a:effectLst/>
                <a:latin typeface="Arial Rounded MT Bold" panose="020F0704030504030204" pitchFamily="34" charset="0"/>
                <a:ea typeface="Times New Roman" panose="02020603050405020304" pitchFamily="18" charset="0"/>
              </a:rPr>
              <a:t>The God of peace bless you, the love of Christ sustain you in hope, and the anointing of the Spirit  </a:t>
            </a:r>
            <a:r>
              <a:rPr lang="en-US" sz="3200" dirty="0">
                <a:solidFill>
                  <a:srgbClr val="C00000"/>
                </a:solidFill>
                <a:latin typeface="Segoe UI Symbol" panose="020B0502040204020203" pitchFamily="34" charset="0"/>
                <a:ea typeface="Times New Roman" panose="02020603050405020304" pitchFamily="18" charset="0"/>
                <a:cs typeface="Segoe UI Symbol" panose="020B0502040204020203" pitchFamily="34" charset="0"/>
              </a:rPr>
              <a:t>☩</a:t>
            </a:r>
            <a:r>
              <a:rPr lang="en-US" sz="3200" dirty="0">
                <a:effectLst/>
                <a:latin typeface="Arial Rounded MT Bold" panose="020F0704030504030204" pitchFamily="34" charset="0"/>
                <a:ea typeface="Times New Roman" panose="02020603050405020304" pitchFamily="18" charset="0"/>
              </a:rPr>
              <a:t> remain upon you now and forever.</a:t>
            </a:r>
            <a:endParaRPr lang="en-US" sz="3200" dirty="0">
              <a:effectLst/>
              <a:latin typeface="Arial Rounded MT Bold" panose="020F0704030504030204" pitchFamily="34" charset="0"/>
              <a:ea typeface="Calibri" panose="020F0502020204030204" pitchFamily="34" charset="0"/>
            </a:endParaRPr>
          </a:p>
          <a:p>
            <a:pPr marL="803255" indent="-803255">
              <a:lnSpc>
                <a:spcPct val="95000"/>
              </a:lnSpc>
              <a:spcBef>
                <a:spcPts val="0"/>
              </a:spcBef>
              <a:spcAft>
                <a:spcPts val="0"/>
              </a:spcAft>
            </a:pPr>
            <a:endParaRPr lang="en-US" sz="32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a:p>
            <a:pPr marL="803255" indent="-803255">
              <a:lnSpc>
                <a:spcPct val="95000"/>
              </a:lnSpc>
              <a:spcBef>
                <a:spcPts val="0"/>
              </a:spcBef>
              <a:spcAft>
                <a:spcPts val="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3"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2"/>
            <a:ext cx="9143999" cy="706583"/>
          </a:xfrm>
        </p:spPr>
        <p:txBody>
          <a:bodyPr/>
          <a:lstStyle/>
          <a:p>
            <a:pPr marL="571486" indent="-571486" algn="ctr">
              <a:buFont typeface="Symbol" panose="05050102010706020507" pitchFamily="18" charset="2"/>
              <a:buChar char=""/>
            </a:pPr>
            <a:r>
              <a:rPr lang="en-US" dirty="0"/>
              <a:t>Sending Song</a:t>
            </a:r>
          </a:p>
        </p:txBody>
      </p:sp>
      <p:sp>
        <p:nvSpPr>
          <p:cNvPr id="2" name="Rectangle 1"/>
          <p:cNvSpPr/>
          <p:nvPr/>
        </p:nvSpPr>
        <p:spPr>
          <a:xfrm>
            <a:off x="1" y="675637"/>
            <a:ext cx="9143999" cy="1307666"/>
          </a:xfrm>
          <a:prstGeom prst="rect">
            <a:avLst/>
          </a:prstGeom>
        </p:spPr>
        <p:txBody>
          <a:bodyPr wrap="square">
            <a:spAutoFit/>
          </a:bodyPr>
          <a:lstStyle/>
          <a:p>
            <a:pPr algn="ctr">
              <a:lnSpc>
                <a:spcPct val="107000"/>
              </a:lnSpc>
              <a:spcBef>
                <a:spcPts val="0"/>
              </a:spcBef>
              <a:spcAft>
                <a:spcPts val="600"/>
              </a:spcAft>
            </a:pPr>
            <a:r>
              <a:rPr lang="en-US" sz="3600" b="1" dirty="0">
                <a:solidFill>
                  <a:srgbClr val="000000"/>
                </a:solidFill>
                <a:effectLst/>
                <a:latin typeface="Arial Rounded MT Bold" panose="020F0704030504030204" pitchFamily="34" charset="0"/>
                <a:ea typeface="Times New Roman" panose="02020603050405020304" pitchFamily="18" charset="0"/>
              </a:rPr>
              <a:t>“Go Tell It On The Mountain”</a:t>
            </a:r>
          </a:p>
          <a:p>
            <a:pPr algn="ctr">
              <a:lnSpc>
                <a:spcPct val="107000"/>
              </a:lnSpc>
              <a:spcBef>
                <a:spcPts val="0"/>
              </a:spcBef>
              <a:spcAft>
                <a:spcPts val="600"/>
              </a:spcAft>
            </a:pPr>
            <a:r>
              <a:rPr lang="en-US" sz="3600" b="1" dirty="0">
                <a:solidFill>
                  <a:srgbClr val="000000"/>
                </a:solidFill>
                <a:effectLst/>
                <a:latin typeface="Arial Rounded MT Bold" panose="020F0704030504030204" pitchFamily="34" charset="0"/>
                <a:ea typeface="Times New Roman" panose="02020603050405020304" pitchFamily="18" charset="0"/>
              </a:rPr>
              <a:t>LBW 70</a:t>
            </a:r>
            <a:endParaRPr lang="en-US" sz="3600" dirty="0">
              <a:solidFill>
                <a:srgbClr val="000000"/>
              </a:solidFill>
              <a:latin typeface="Arial Rounded MT Bold" panose="020F070403050403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2F9D86B8-D8DF-A5A1-6D6C-6762453DE40F}"/>
              </a:ext>
            </a:extLst>
          </p:cNvPr>
          <p:cNvPicPr>
            <a:picLocks noChangeAspect="1"/>
          </p:cNvPicPr>
          <p:nvPr/>
        </p:nvPicPr>
        <p:blipFill>
          <a:blip r:embed="rId3"/>
          <a:stretch>
            <a:fillRect/>
          </a:stretch>
        </p:blipFill>
        <p:spPr>
          <a:xfrm>
            <a:off x="2" y="1983302"/>
            <a:ext cx="9144000" cy="487469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14884</TotalTime>
  <Words>4946</Words>
  <Application>Microsoft Office PowerPoint</Application>
  <PresentationFormat>On-screen Show (4:3)</PresentationFormat>
  <Paragraphs>493</Paragraphs>
  <Slides>107</Slides>
  <Notes>65</Notes>
  <HiddenSlides>25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107</vt:i4>
      </vt:variant>
    </vt:vector>
  </HeadingPairs>
  <TitlesOfParts>
    <vt:vector size="115" baseType="lpstr">
      <vt:lpstr>Arial</vt:lpstr>
      <vt:lpstr>Arial Rounded MT Bold</vt:lpstr>
      <vt:lpstr>Calibri</vt:lpstr>
      <vt:lpstr>Calibri Light</vt:lpstr>
      <vt:lpstr>Segoe UI Symbol</vt:lpstr>
      <vt:lpstr>Symbol</vt:lpstr>
      <vt:lpstr>Times New Roman</vt:lpstr>
      <vt:lpstr>Office Theme</vt:lpstr>
      <vt:lpstr>Nativity of Our Lord December 24, 2023</vt:lpstr>
      <vt:lpstr>PowerPoint Presentation</vt:lpstr>
      <vt:lpstr>PowerPoint Presentation</vt:lpstr>
      <vt:lpstr>PowerPoint Presentation</vt:lpstr>
      <vt:lpstr>PowerPoint Presentation</vt:lpstr>
      <vt:lpstr>P: Joined to Christ in the waters of baptism, we are clothed with God's mercy and forgiveness.  Let us give thanks for the gift of baptism.  Water may be poured into the font as the presiding minister gives thanks.</vt:lpstr>
      <vt:lpstr>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vt:lpstr>
      <vt:lpstr>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vt:lpstr>
      <vt:lpstr>P: Shower us with your Spirit, and renew our lives with your forgiveness, grace, and love.  To you be given honor and praise through Jesus Christ our Lord in the unity of the Holy Spirit, now and forever.</vt:lpstr>
      <vt:lpstr>PowerPoint Presentation</vt:lpstr>
      <vt:lpstr>PowerPoint Presentation</vt:lpstr>
      <vt:lpstr>PowerPoint Presentation</vt:lpstr>
      <vt:lpstr>PowerPoint Presentation</vt:lpstr>
      <vt:lpstr>Gathering Song/Hymn of Praise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Sending Song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Mel Musser</cp:lastModifiedBy>
  <cp:revision>165</cp:revision>
  <dcterms:created xsi:type="dcterms:W3CDTF">2016-05-14T21:20:00Z</dcterms:created>
  <dcterms:modified xsi:type="dcterms:W3CDTF">2023-12-24T05:03:25Z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922E4D8F61E94F3B9050E9BDB314627B</vt:lpwstr>
  </property>
  <property fmtid="{D5CDD505-2E9C-101B-9397-08002B2CF9AE}" pid="3" name="KSOProductBuildVer">
    <vt:lpwstr>1033-11.2.0.11219</vt:lpwstr>
  </property>
</Properties>
</file>