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550" r:id="rId27"/>
    <p:sldId id="381" r:id="rId28"/>
    <p:sldId id="504" r:id="rId29"/>
    <p:sldId id="556" r:id="rId30"/>
    <p:sldId id="557" r:id="rId31"/>
    <p:sldId id="505" r:id="rId32"/>
    <p:sldId id="559" r:id="rId33"/>
    <p:sldId id="560" r:id="rId34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3/3/2024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3/3/2024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3/3/2024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3/3/2024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3/3/2024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3/3/2024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3/3/2024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3/3/2024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3/3/2024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3/3/2024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3/3/2024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3/3/2024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4516893" y="779256"/>
            <a:ext cx="4572396" cy="107461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4664472" y="71370"/>
            <a:ext cx="4525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4516893" y="2074662"/>
            <a:ext cx="4370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March 3,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2E8D45AA-425F-A8DB-609B-F8E8A9AB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493" y="3734775"/>
            <a:ext cx="2515196" cy="25151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130C6F-F3A0-08E6-B2A2-2388EE67E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60" y="197029"/>
            <a:ext cx="4362993" cy="64865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March 20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March 14 @10:00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March 28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March 21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Double M Diner, 537 S Broadway        			St # 104, Greenville, OH 45331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658" y="3581400"/>
            <a:ext cx="876614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Put a jigsaw puzzle together.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 sure to visit the dentist for cleaning and checkup.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Send a “thinking of you card” to someone.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March 7,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Spring/Summer Events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March 20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0">
        <p:random/>
      </p:transition>
    </mc:Choice>
    <mc:Fallback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Soup Supper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Devotion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4685122" y="1676003"/>
            <a:ext cx="4458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Wednesdays          @ 6:30 pm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strike="sngStrike" dirty="0">
                <a:latin typeface="Arial Rounded MT Bold" panose="020F0704030504030204" pitchFamily="34" charset="0"/>
              </a:rPr>
              <a:t>February 21, 28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March 6, 13, &amp; 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Sign-Up for Soup, Bread, Salad, and desert on communications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9F4F-0CE6-DEE7-080F-A3150DD4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42" y="1537942"/>
            <a:ext cx="2986726" cy="3539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BE5A0-3819-3CE0-88AB-509196815DC8}"/>
              </a:ext>
            </a:extLst>
          </p:cNvPr>
          <p:cNvSpPr txBox="1"/>
          <p:nvPr/>
        </p:nvSpPr>
        <p:spPr>
          <a:xfrm>
            <a:off x="122548" y="5158026"/>
            <a:ext cx="4449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Video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and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405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Seder Meal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23565" y="745484"/>
            <a:ext cx="84699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Maundy Thursday – March 28 @ 6:30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Symbolic Meal representing a Jewish Passover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An Actual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Holy Communion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Everyone Is Invited                                                          (Limited Seating)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Current confirmation Students                            and their Families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Others PLEASE RSVP (So we know how much food to prepare)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3A7A9-D906-D46B-B791-8516E43C4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3" t="3083" r="4279" b="32505"/>
          <a:stretch/>
        </p:blipFill>
        <p:spPr>
          <a:xfrm>
            <a:off x="6278252" y="1924710"/>
            <a:ext cx="2733773" cy="28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Maundy Thursday – March 28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Seder Meal @ 6 pm includes Holy Communion and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March 29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Easter Morning – March 31</a:t>
            </a:r>
            <a:r>
              <a:rPr lang="en-US" sz="3200" b="1" baseline="30000" dirty="0">
                <a:solidFill>
                  <a:srgbClr val="000000"/>
                </a:solidFill>
              </a:rPr>
              <a:t>st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8:00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10:00 am Easter Prize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First Communion Classes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1636810" y="1073021"/>
            <a:ext cx="72067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Who can take First Communion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Elementary School age and above with Parent and Pastor consent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When is First Communion Class?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March 23</a:t>
            </a:r>
            <a:r>
              <a:rPr lang="en-US" sz="2800" baseline="30000" dirty="0">
                <a:latin typeface="Arial Rounded MT Bold" panose="020F0704030504030204" pitchFamily="34" charset="0"/>
              </a:rPr>
              <a:t>rd</a:t>
            </a:r>
            <a:r>
              <a:rPr lang="en-US" sz="2800" dirty="0">
                <a:latin typeface="Arial Rounded MT Bold" panose="020F0704030504030204" pitchFamily="34" charset="0"/>
              </a:rPr>
              <a:t> &amp; 30</a:t>
            </a:r>
            <a:r>
              <a:rPr lang="en-US" sz="2800" baseline="30000" dirty="0">
                <a:latin typeface="Arial Rounded MT Bold" panose="020F0704030504030204" pitchFamily="34" charset="0"/>
              </a:rPr>
              <a:t>th</a:t>
            </a:r>
            <a:r>
              <a:rPr lang="en-US" sz="2800" dirty="0">
                <a:latin typeface="Arial Rounded MT Bold" panose="020F0704030504030204" pitchFamily="34" charset="0"/>
              </a:rPr>
              <a:t> @ 10:00 am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When is First Communion?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Easter Sunday @ either Worship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75932-503A-930D-DCD6-DE525BBC4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7" b="90040" l="8582" r="89179">
                        <a14:foregroundMark x1="27612" y1="90040" x2="69776" y2="86056"/>
                        <a14:foregroundMark x1="69776" y1="86056" x2="77985" y2="77291"/>
                        <a14:foregroundMark x1="77985" y1="77291" x2="57836" y2="76494"/>
                        <a14:foregroundMark x1="57836" y1="76494" x2="47761" y2="83665"/>
                        <a14:foregroundMark x1="47761" y1="83665" x2="47388" y2="84462"/>
                        <a14:foregroundMark x1="85448" y1="70120" x2="88060" y2="56574"/>
                        <a14:foregroundMark x1="88060" y1="56574" x2="76866" y2="53785"/>
                        <a14:foregroundMark x1="76866" y1="53785" x2="18657" y2="66932"/>
                        <a14:foregroundMark x1="18657" y1="66932" x2="10448" y2="77689"/>
                        <a14:foregroundMark x1="10448" y1="77689" x2="35821" y2="86454"/>
                        <a14:foregroundMark x1="35821" y1="86454" x2="23507" y2="86454"/>
                        <a14:foregroundMark x1="23507" y1="86454" x2="67910" y2="72908"/>
                        <a14:foregroundMark x1="67910" y1="72908" x2="43284" y2="70518"/>
                        <a14:foregroundMark x1="43284" y1="70518" x2="69776" y2="61753"/>
                        <a14:foregroundMark x1="69776" y1="61753" x2="70149" y2="61753"/>
                        <a14:foregroundMark x1="30970" y1="72908" x2="38806" y2="76892"/>
                        <a14:foregroundMark x1="21269" y1="68526" x2="46269" y2="64143"/>
                        <a14:foregroundMark x1="70149" y1="68924" x2="81343" y2="64542"/>
                        <a14:foregroundMark x1="9701" y1="82072" x2="13060" y2="62151"/>
                        <a14:foregroundMark x1="89179" y1="56175" x2="89925" y2="68127"/>
                        <a14:foregroundMark x1="34701" y1="29880" x2="45149" y2="20319"/>
                        <a14:foregroundMark x1="45149" y1="20319" x2="39552" y2="28287"/>
                        <a14:foregroundMark x1="33582" y1="26693" x2="39552" y2="15139"/>
                        <a14:foregroundMark x1="32836" y1="16733" x2="26493" y2="26295"/>
                        <a14:foregroundMark x1="26493" y1="26295" x2="27612" y2="27888"/>
                        <a14:foregroundMark x1="51119" y1="26295" x2="53358" y2="26295"/>
                        <a14:foregroundMark x1="52612" y1="21116" x2="55597" y2="21514"/>
                        <a14:foregroundMark x1="50000" y1="16335" x2="53358" y2="15538"/>
                        <a14:foregroundMark x1="46269" y1="12749" x2="49254" y2="10757"/>
                        <a14:foregroundMark x1="43657" y1="9163" x2="44776" y2="6773"/>
                        <a14:foregroundMark x1="41045" y1="3187" x2="40299" y2="8367"/>
                        <a14:foregroundMark x1="35448" y1="4382" x2="35448" y2="7171"/>
                        <a14:foregroundMark x1="29104" y1="5179" x2="29478" y2="8367"/>
                        <a14:foregroundMark x1="23507" y1="10359" x2="26119" y2="12351"/>
                        <a14:foregroundMark x1="19776" y1="16733" x2="22388" y2="18725"/>
                        <a14:foregroundMark x1="18284" y1="24701" x2="21642" y2="26295"/>
                        <a14:foregroundMark x1="19776" y1="30677" x2="23134" y2="294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67414"/>
            <a:ext cx="2872817" cy="26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Church Safety and Security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F003D-BC19-675C-B792-343B0A741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81" y="1099647"/>
            <a:ext cx="3431406" cy="1987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47022-0860-E901-4E44-299544C08344}"/>
              </a:ext>
            </a:extLst>
          </p:cNvPr>
          <p:cNvSpPr txBox="1"/>
          <p:nvPr/>
        </p:nvSpPr>
        <p:spPr>
          <a:xfrm>
            <a:off x="254524" y="3429000"/>
            <a:ext cx="867265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Location</a:t>
            </a:r>
            <a:r>
              <a:rPr lang="en-US" sz="3600" dirty="0">
                <a:latin typeface="Arial Rounded MT Bold" panose="020F0704030504030204" pitchFamily="34" charset="0"/>
              </a:rPr>
              <a:t> - Abiding Christ Lutheran Church 326 E. Dayton Yellow Springs Rd. Fairborn, OH 45324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Cost:  $55/person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For Info</a:t>
            </a:r>
            <a:r>
              <a:rPr lang="en-US" sz="3600" dirty="0">
                <a:latin typeface="Arial Rounded MT Bold" panose="020F0704030504030204" pitchFamily="34" charset="0"/>
              </a:rPr>
              <a:t> – See Pr Mel or PJ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C1263-69E7-3829-684A-DA00EA98C93E}"/>
              </a:ext>
            </a:extLst>
          </p:cNvPr>
          <p:cNvSpPr txBox="1"/>
          <p:nvPr/>
        </p:nvSpPr>
        <p:spPr>
          <a:xfrm>
            <a:off x="3732968" y="1099647"/>
            <a:ext cx="51942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When</a:t>
            </a:r>
            <a:r>
              <a:rPr lang="en-US" sz="3600" dirty="0">
                <a:latin typeface="Arial Rounded MT Bold" panose="020F0704030504030204" pitchFamily="34" charset="0"/>
              </a:rPr>
              <a:t> - Saturday, March 09, 2024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 9:00 AM - 3:00 PM</a:t>
            </a:r>
          </a:p>
        </p:txBody>
      </p:sp>
    </p:spTree>
    <p:extLst>
      <p:ext uri="{BB962C8B-B14F-4D97-AF65-F5344CB8AC3E}">
        <p14:creationId xmlns:p14="http://schemas.microsoft.com/office/powerpoint/2010/main" val="278174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March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March 19,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10465</TotalTime>
  <Words>1218</Words>
  <Application>Microsoft Office PowerPoint</Application>
  <PresentationFormat>On-screen Show (4:3)</PresentationFormat>
  <Paragraphs>222</Paragraphs>
  <Slides>33</Slides>
  <Notes>25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277</cp:revision>
  <cp:lastPrinted>2022-02-13T11:38:00Z</cp:lastPrinted>
  <dcterms:created xsi:type="dcterms:W3CDTF">2020-11-15T00:46:00Z</dcterms:created>
  <dcterms:modified xsi:type="dcterms:W3CDTF">2024-03-03T11:37:45Z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