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62" r:id="rId28"/>
    <p:sldId id="568" r:id="rId29"/>
    <p:sldId id="550" r:id="rId30"/>
    <p:sldId id="381" r:id="rId31"/>
    <p:sldId id="463" r:id="rId32"/>
    <p:sldId id="504" r:id="rId33"/>
    <p:sldId id="554" r:id="rId34"/>
    <p:sldId id="555" r:id="rId35"/>
    <p:sldId id="569" r:id="rId36"/>
    <p:sldId id="484" r:id="rId37"/>
    <p:sldId id="556" r:id="rId38"/>
    <p:sldId id="505" r:id="rId39"/>
    <p:sldId id="567" r:id="rId40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241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94794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972" y="108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2/8/2025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microsoft.com/office/2007/relationships/hdphoto" Target="../media/hdphoto19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38102" y="1449108"/>
            <a:ext cx="903125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February 2,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2025</a:t>
            </a:r>
          </a:p>
          <a:p>
            <a:pPr algn="ctr"/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457200" y="2662401"/>
            <a:ext cx="2184427" cy="2484819"/>
            <a:chOff x="6185548" y="8171127"/>
            <a:chExt cx="2693743" cy="3037215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95" y="8171127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85548" y="10562011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1E2613-51F8-C598-87CF-C25064C62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99" y="2107360"/>
            <a:ext cx="5870957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February 19,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13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25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March 5,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0" y="9526"/>
            <a:ext cx="4705350" cy="1889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1789D-20EF-A0BE-CF84-45DCDC9DE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2181428"/>
            <a:ext cx="2419350" cy="3024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4F3E8-1333-FA53-E33F-4DB356A5DE6B}"/>
              </a:ext>
            </a:extLst>
          </p:cNvPr>
          <p:cNvSpPr txBox="1"/>
          <p:nvPr/>
        </p:nvSpPr>
        <p:spPr>
          <a:xfrm>
            <a:off x="390525" y="5487799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Andria Haworth, FIC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Financial Advisor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3E0A5-BF04-3E5C-639F-F19D1FDA7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2262" l="2676" r="97324">
                        <a14:foregroundMark x1="3010" y1="33929" x2="5017" y2="49405"/>
                        <a14:foregroundMark x1="3679" y1="55357" x2="7692" y2="61310"/>
                        <a14:foregroundMark x1="15385" y1="35119" x2="15050" y2="55357"/>
                        <a14:foregroundMark x1="21070" y1="35119" x2="21405" y2="41667"/>
                        <a14:foregroundMark x1="28428" y1="35714" x2="28428" y2="41071"/>
                        <a14:foregroundMark x1="24415" y1="56548" x2="24415" y2="58929"/>
                        <a14:foregroundMark x1="34448" y1="38690" x2="34448" y2="47024"/>
                        <a14:foregroundMark x1="38796" y1="45833" x2="38796" y2="45833"/>
                        <a14:foregroundMark x1="38127" y1="29167" x2="38127" y2="29167"/>
                        <a14:foregroundMark x1="34448" y1="60119" x2="34448" y2="60119"/>
                        <a14:foregroundMark x1="63880" y1="5357" x2="63880" y2="5357"/>
                        <a14:foregroundMark x1="88963" y1="4762" x2="88963" y2="4762"/>
                        <a14:foregroundMark x1="93980" y1="12500" x2="93980" y2="12500"/>
                        <a14:foregroundMark x1="93980" y1="16071" x2="93980" y2="16071"/>
                        <a14:foregroundMark x1="87960" y1="38690" x2="87960" y2="38690"/>
                        <a14:foregroundMark x1="87960" y1="38690" x2="87960" y2="38690"/>
                        <a14:foregroundMark x1="83612" y1="47619" x2="88629" y2="38690"/>
                        <a14:foregroundMark x1="94649" y1="17857" x2="93311" y2="13690"/>
                        <a14:foregroundMark x1="2676" y1="85119" x2="2676" y2="85119"/>
                        <a14:foregroundMark x1="8696" y1="92262" x2="8696" y2="92262"/>
                        <a14:foregroundMark x1="14381" y1="80952" x2="14381" y2="80952"/>
                        <a14:foregroundMark x1="26756" y1="84524" x2="26756" y2="84524"/>
                        <a14:foregroundMark x1="29431" y1="79167" x2="29431" y2="79167"/>
                        <a14:foregroundMark x1="33779" y1="76786" x2="33779" y2="76786"/>
                        <a14:foregroundMark x1="43813" y1="75595" x2="43813" y2="75595"/>
                        <a14:foregroundMark x1="60870" y1="85119" x2="60870" y2="85119"/>
                        <a14:foregroundMark x1="64883" y1="81548" x2="64883" y2="81548"/>
                        <a14:foregroundMark x1="76589" y1="82143" x2="76589" y2="82143"/>
                        <a14:foregroundMark x1="84950" y1="82143" x2="84950" y2="82143"/>
                        <a14:foregroundMark x1="92642" y1="80357" x2="92642" y2="80357"/>
                        <a14:foregroundMark x1="91304" y1="58929" x2="91304" y2="58929"/>
                        <a14:foregroundMark x1="92308" y1="58929" x2="92308" y2="58929"/>
                        <a14:foregroundMark x1="90301" y1="57738" x2="90301" y2="57738"/>
                        <a14:foregroundMark x1="89632" y1="60119" x2="89632" y2="60119"/>
                        <a14:foregroundMark x1="85284" y1="35714" x2="85284" y2="35714"/>
                        <a14:foregroundMark x1="85284" y1="35714" x2="85284" y2="35714"/>
                        <a14:foregroundMark x1="85284" y1="35714" x2="85284" y2="35714"/>
                        <a14:foregroundMark x1="84615" y1="38095" x2="84615" y2="45238"/>
                        <a14:foregroundMark x1="90970" y1="33333" x2="80602" y2="54762"/>
                        <a14:foregroundMark x1="91973" y1="16071" x2="94983" y2="16071"/>
                        <a14:foregroundMark x1="97324" y1="74405" x2="97324" y2="74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2" y="4571931"/>
            <a:ext cx="284797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C615E-1F52-7EBE-C18E-6D3E697782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732" r="9215"/>
          <a:stretch/>
        </p:blipFill>
        <p:spPr>
          <a:xfrm>
            <a:off x="4572000" y="2733541"/>
            <a:ext cx="4572000" cy="1390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February 20,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JT's Brew &amp; Grill,                                 			1475 Wagner Ave, Greenville,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Class @ 9:00 am each week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March 13, 2025 </a:t>
            </a: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@ 9:00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Purpose – Plan Spring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February 9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Cancelled due to Super Bowl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Meeting:  February 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16, 2025 --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65" y="3195932"/>
            <a:ext cx="8668139" cy="33855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a movie based on true events.</a:t>
            </a:r>
          </a:p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 to balance on one foot- hold onto a chair for added support.</a:t>
            </a:r>
          </a:p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5 things you are thankful for in your gratitude journal.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19, 2025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280324"/>
            <a:ext cx="9172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 you to all who participated this year!!!</a:t>
            </a: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  <a:ea typeface="ヒラギノ角ゴ Pro W3" pitchFamily="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0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6"/>
            <a:ext cx="8994521" cy="1931443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4AFD45-E1C4-8B0D-9790-507344C35DAD}"/>
              </a:ext>
            </a:extLst>
          </p:cNvPr>
          <p:cNvSpPr txBox="1"/>
          <p:nvPr/>
        </p:nvSpPr>
        <p:spPr>
          <a:xfrm>
            <a:off x="52096" y="1931418"/>
            <a:ext cx="91160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Shrove or “Fat” Tuesday – Mar 4 @ 6 pm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Ash Wednesday Worship – Mar 5 @ 7 pm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Lenten Soup Suppers:</a:t>
            </a:r>
          </a:p>
          <a:p>
            <a:pPr marL="800100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March 12, 19, 26</a:t>
            </a:r>
          </a:p>
          <a:p>
            <a:pPr marL="8001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April 2, &amp; 9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Maundy Thursday Worship – 7 pm, April 17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Good Friday Worship – 7 pm, April 18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Easter Services – 8 &amp; 10:30 am, April 20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wl of soup with a ladle&#10;&#10;Description automatically generated">
            <a:extLst>
              <a:ext uri="{FF2B5EF4-FFF2-40B4-BE49-F238E27FC236}">
                <a16:creationId xmlns:a16="http://schemas.microsoft.com/office/drawing/2014/main" id="{401D5C75-809C-3AE2-29FC-139C746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12527" x2="51644" y2="20664"/>
                        <a14:foregroundMark x1="45215" y1="56424" x2="37034" y2="56210"/>
                        <a14:foregroundMark x1="48649" y1="46788" x2="38568" y2="43790"/>
                        <a14:foregroundMark x1="38568" y1="43790" x2="34332" y2="47645"/>
                        <a14:foregroundMark x1="22571" y1="84475" x2="76333" y2="88223"/>
                        <a14:foregroundMark x1="76333" y1="88223" x2="25493" y2="86938"/>
                        <a14:foregroundMark x1="25493" y1="86938" x2="25420" y2="87152"/>
                        <a14:foregroundMark x1="23009" y1="84475" x2="23521" y2="88437"/>
                        <a14:foregroundMark x1="26077" y1="84690" x2="27538" y2="88865"/>
                        <a14:foregroundMark x1="81592" y1="21092" x2="82104" y2="21306"/>
                        <a14:foregroundMark x1="84368" y1="21092" x2="84003" y2="23769"/>
                        <a14:foregroundMark x1="86413" y1="20450" x2="86925" y2="24197"/>
                        <a14:foregroundMark x1="81958" y1="25161" x2="81446" y2="24625"/>
                      </a14:backgroundRemoval>
                    </a14:imgEffect>
                  </a14:imgLayer>
                </a14:imgProps>
              </a:ext>
            </a:extLst>
          </a:blip>
          <a:srcRect l="11748" t="6289" r="11441" b="7396"/>
          <a:stretch/>
        </p:blipFill>
        <p:spPr>
          <a:xfrm>
            <a:off x="320511" y="160256"/>
            <a:ext cx="3676458" cy="2818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190345" y="3528505"/>
            <a:ext cx="4803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SOUPER BOWL                            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Today!!!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Special Offering for Local Food Pantries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4B5FA-FEDD-3D5C-50DC-A63EF68D23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16" t="-1" b="38701"/>
          <a:stretch/>
        </p:blipFill>
        <p:spPr>
          <a:xfrm>
            <a:off x="5376582" y="374900"/>
            <a:ext cx="3213264" cy="3287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6A07E-8508-EF52-5523-1B81B46BFFC4}"/>
              </a:ext>
            </a:extLst>
          </p:cNvPr>
          <p:cNvSpPr txBox="1"/>
          <p:nvPr/>
        </p:nvSpPr>
        <p:spPr>
          <a:xfrm>
            <a:off x="5376582" y="3928555"/>
            <a:ext cx="37674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No Cash?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SCAN ME!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Donate through our Secure Website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19772" y="3994997"/>
            <a:ext cx="7996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9,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Show your team colors!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orange</a:t>
            </a:r>
            <a:r>
              <a:rPr lang="en-US" sz="3200" dirty="0">
                <a:latin typeface="Arial Rounded MT Bold" panose="020F0704030504030204" pitchFamily="34" charset="0"/>
              </a:rPr>
              <a:t> and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Arial Rounded MT Bold" panose="020F0704030504030204" pitchFamily="34" charset="0"/>
              </a:rPr>
              <a:t>brown</a:t>
            </a:r>
            <a:r>
              <a:rPr lang="en-US" sz="3200" dirty="0">
                <a:latin typeface="Arial Rounded MT Bold" panose="020F070403050403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D4AD8-C4A1-83BE-8DA2-2C35282F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0" b="98624" l="10000" r="90000">
                        <a14:foregroundMark x1="34184" y1="24006" x2="44184" y2="11315"/>
                        <a14:foregroundMark x1="44184" y1="11315" x2="45204" y2="19266"/>
                        <a14:foregroundMark x1="45204" y1="19266" x2="36837" y2="31498"/>
                        <a14:foregroundMark x1="36837" y1="31498" x2="31939" y2="24006"/>
                        <a14:foregroundMark x1="44081" y1="29894" x2="42041" y2="32569"/>
                        <a14:foregroundMark x1="42041" y1="32569" x2="38878" y2="33333"/>
                        <a14:foregroundMark x1="38163" y1="38838" x2="37449" y2="64220"/>
                        <a14:foregroundMark x1="37449" y1="64220" x2="34898" y2="52446"/>
                        <a14:foregroundMark x1="34898" y1="52446" x2="35204" y2="47248"/>
                        <a14:foregroundMark x1="40816" y1="37156" x2="41837" y2="45107"/>
                        <a14:foregroundMark x1="41837" y1="45107" x2="41633" y2="45566"/>
                        <a14:foregroundMark x1="40306" y1="52752" x2="38163" y2="74465"/>
                        <a14:foregroundMark x1="38163" y1="74465" x2="40816" y2="83945"/>
                        <a14:foregroundMark x1="16224" y1="86544" x2="21122" y2="91590"/>
                        <a14:foregroundMark x1="21122" y1="91590" x2="31327" y2="87462"/>
                        <a14:foregroundMark x1="31327" y1="87462" x2="51020" y2="91284"/>
                        <a14:foregroundMark x1="51020" y1="91284" x2="63367" y2="88838"/>
                        <a14:foregroundMark x1="63367" y1="88838" x2="77959" y2="92661"/>
                        <a14:foregroundMark x1="77959" y1="92661" x2="78367" y2="84557"/>
                        <a14:foregroundMark x1="42041" y1="8410" x2="44082" y2="9480"/>
                        <a14:foregroundMark x1="82755" y1="39144" x2="82100" y2="41517"/>
                        <a14:foregroundMark x1="84064" y1="96808" x2="83980" y2="97401"/>
                        <a14:foregroundMark x1="83980" y1="97401" x2="83468" y2="97404"/>
                        <a14:foregroundMark x1="50161" y1="20155" x2="50356" y2="19368"/>
                        <a14:foregroundMark x1="46327" y1="27217" x2="46735" y2="26453"/>
                        <a14:foregroundMark x1="45816" y1="28899" x2="45000" y2="30275"/>
                        <a14:foregroundMark x1="47755" y1="26300" x2="47755" y2="26300"/>
                        <a14:foregroundMark x1="46578" y1="26300" x2="44694" y2="32416"/>
                        <a14:foregroundMark x1="47143" y1="24465" x2="46578" y2="26300"/>
                        <a14:foregroundMark x1="44694" y1="32416" x2="43776" y2="32875"/>
                        <a14:backgroundMark x1="48571" y1="11162" x2="49286" y2="19572"/>
                        <a14:backgroundMark x1="44577" y1="34376" x2="44082" y2="35933"/>
                        <a14:backgroundMark x1="45114" y1="32688" x2="45012" y2="33010"/>
                        <a14:backgroundMark x1="49286" y1="19572" x2="47629" y2="24780"/>
                        <a14:backgroundMark x1="44082" y1="35933" x2="46531" y2="37462"/>
                        <a14:backgroundMark x1="81531" y1="41284" x2="76939" y2="65902"/>
                        <a14:backgroundMark x1="76939" y1="65902" x2="79796" y2="76147"/>
                        <a14:backgroundMark x1="79796" y1="76147" x2="84490" y2="83792"/>
                        <a14:backgroundMark x1="84490" y1="83792" x2="84388" y2="93425"/>
                        <a14:backgroundMark x1="84388" y1="93425" x2="79796" y2="98012"/>
                        <a14:backgroundMark x1="79796" y1="98012" x2="13673" y2="99388"/>
                        <a14:backgroundMark x1="13673" y1="99388" x2="14286" y2="94037"/>
                        <a14:backgroundMark x1="78469" y1="65291" x2="81735" y2="75688"/>
                        <a14:backgroundMark x1="51531" y1="12844" x2="52551" y2="11774"/>
                        <a14:backgroundMark x1="50816" y1="15443" x2="51837" y2="16514"/>
                        <a14:backgroundMark x1="47857" y1="10398" x2="48469" y2="9786"/>
                        <a14:backgroundMark x1="51837" y1="13303" x2="51837" y2="13303"/>
                        <a14:backgroundMark x1="51531" y1="13609" x2="50816" y2="13456"/>
                        <a14:backgroundMark x1="47755" y1="10856" x2="47755" y2="9174"/>
                        <a14:backgroundMark x1="47143" y1="8869" x2="49388" y2="10550"/>
                        <a14:backgroundMark x1="47653" y1="31498" x2="46531" y2="35474"/>
                        <a14:backgroundMark x1="47551" y1="26300" x2="47551" y2="26300"/>
                        <a14:backgroundMark x1="50510" y1="20336" x2="50510" y2="20336"/>
                      </a14:backgroundRemoval>
                    </a14:imgEffect>
                  </a14:imgLayer>
                </a14:imgProps>
              </a:ext>
            </a:extLst>
          </a:blip>
          <a:srcRect l="12549" t="7295" r="15729" b="4981"/>
          <a:stretch/>
        </p:blipFill>
        <p:spPr>
          <a:xfrm>
            <a:off x="2766219" y="263765"/>
            <a:ext cx="3611562" cy="29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BA66B-DD83-7494-8462-9C10C1DB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6A990E-FED6-AEF9-9413-496C82E113D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9D429E-5E37-7C23-08C3-83BF1F9E580A}"/>
              </a:ext>
            </a:extLst>
          </p:cNvPr>
          <p:cNvSpPr txBox="1"/>
          <p:nvPr/>
        </p:nvSpPr>
        <p:spPr>
          <a:xfrm>
            <a:off x="1952625" y="998609"/>
            <a:ext cx="514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8" indent="-457200"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Wednesday, March 4th</a:t>
            </a:r>
          </a:p>
          <a:p>
            <a:pPr marL="457200" lvl="8" indent="-457200"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8:30 pm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441FCB-F89A-F395-001D-81426E9FC2CA}"/>
              </a:ext>
            </a:extLst>
          </p:cNvPr>
          <p:cNvSpPr/>
          <p:nvPr/>
        </p:nvSpPr>
        <p:spPr>
          <a:xfrm>
            <a:off x="1436622" y="0"/>
            <a:ext cx="627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Shrove  (Fat)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ABBEC-F26C-7B99-C9CE-731CDB3C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4413721"/>
            <a:ext cx="2686050" cy="1313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5D5C0-80D7-BC70-8EAB-17B2B0860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6667" l="5682" r="96591">
                        <a14:foregroundMark x1="47045" y1="78182" x2="52955" y2="92727"/>
                        <a14:foregroundMark x1="52955" y1="92727" x2="51136" y2="80606"/>
                        <a14:foregroundMark x1="5909" y1="45152" x2="10000" y2="50606"/>
                        <a14:foregroundMark x1="7955" y1="26364" x2="15000" y2="37273"/>
                        <a14:foregroundMark x1="6364" y1="24848" x2="7727" y2="23939"/>
                        <a14:foregroundMark x1="16136" y1="8788" x2="17045" y2="7576"/>
                        <a14:foregroundMark x1="83409" y1="7273" x2="83409" y2="7273"/>
                        <a14:foregroundMark x1="90909" y1="30909" x2="86818" y2="38485"/>
                        <a14:foregroundMark x1="94773" y1="47879" x2="96818" y2="41818"/>
                        <a14:foregroundMark x1="94545" y1="25152" x2="94545" y2="25152"/>
                        <a14:foregroundMark x1="67273" y1="12424" x2="65455" y2="23636"/>
                        <a14:foregroundMark x1="95000" y1="23333" x2="95000" y2="23333"/>
                        <a14:foregroundMark x1="51364" y1="96667" x2="52273" y2="9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926" y="3429001"/>
            <a:ext cx="2721134" cy="2040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3F215-17EB-A95D-E94E-506E16FA9B83}"/>
              </a:ext>
            </a:extLst>
          </p:cNvPr>
          <p:cNvSpPr txBox="1"/>
          <p:nvPr/>
        </p:nvSpPr>
        <p:spPr>
          <a:xfrm>
            <a:off x="142876" y="5752838"/>
            <a:ext cx="299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Join the Trivia Challenge!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1FB6-BA20-A6EE-5E95-8865B3A8EC66}"/>
              </a:ext>
            </a:extLst>
          </p:cNvPr>
          <p:cNvSpPr txBox="1"/>
          <p:nvPr/>
        </p:nvSpPr>
        <p:spPr>
          <a:xfrm>
            <a:off x="5629274" y="5469852"/>
            <a:ext cx="3514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Make your own Mardi Gras Mask</a:t>
            </a:r>
          </a:p>
        </p:txBody>
      </p:sp>
      <p:pic>
        <p:nvPicPr>
          <p:cNvPr id="16" name="Picture 15" descr="Pancakes with syrup and raspberries on top&#10;&#10;Description automatically generated">
            <a:extLst>
              <a:ext uri="{FF2B5EF4-FFF2-40B4-BE49-F238E27FC236}">
                <a16:creationId xmlns:a16="http://schemas.microsoft.com/office/drawing/2014/main" id="{45DD56D3-18E8-3964-DB65-5F4B6F11E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926" y="2102935"/>
            <a:ext cx="3181350" cy="2128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2AA869-223C-6207-6A75-7BA0C8C329D1}"/>
              </a:ext>
            </a:extLst>
          </p:cNvPr>
          <p:cNvSpPr txBox="1"/>
          <p:nvPr/>
        </p:nvSpPr>
        <p:spPr>
          <a:xfrm>
            <a:off x="2828926" y="4180554"/>
            <a:ext cx="299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Pancake Supper!</a:t>
            </a:r>
          </a:p>
        </p:txBody>
      </p:sp>
    </p:spTree>
    <p:extLst>
      <p:ext uri="{BB962C8B-B14F-4D97-AF65-F5344CB8AC3E}">
        <p14:creationId xmlns:p14="http://schemas.microsoft.com/office/powerpoint/2010/main" val="34374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build="p" bldLvl="5"/>
      <p:bldP spid="14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242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847355" y="5015591"/>
            <a:ext cx="47792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March 4</a:t>
            </a:r>
            <a:r>
              <a:rPr lang="en-US" sz="5400" b="1" cap="none" spc="50" baseline="3000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</a:t>
            </a:r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2025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981200" y="1675606"/>
            <a:ext cx="5457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@ 6:30 pm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12, 19, &amp; 26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April 2 &amp;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2275198" y="4944447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April 17, 2025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7 pm –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April 18, 2025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April 20, 2025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Egg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Thurs – 8-11:30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18,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19883</TotalTime>
  <Words>1318</Words>
  <Application>Microsoft Office PowerPoint</Application>
  <PresentationFormat>On-screen Show (4:3)</PresentationFormat>
  <Paragraphs>239</Paragraphs>
  <Slides>39</Slides>
  <Notes>30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343</cp:revision>
  <cp:lastPrinted>2025-02-08T21:29:34Z</cp:lastPrinted>
  <dcterms:created xsi:type="dcterms:W3CDTF">2020-11-15T00:46:00Z</dcterms:created>
  <dcterms:modified xsi:type="dcterms:W3CDTF">2025-02-08T23:55:23Z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